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3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5.xml" ContentType="application/vnd.openxmlformats-officedocument.theme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2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13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14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15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16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17.xml" ContentType="application/vnd.openxmlformats-officedocument.presentationml.notesSlide+xml"/>
  <Override PartName="/ppt/comments/comment7.xml" ContentType="application/vnd.openxmlformats-officedocument.presentationml.comments+xml"/>
  <Override PartName="/ppt/notesSlides/notesSlide18.xml" ContentType="application/vnd.openxmlformats-officedocument.presentationml.notesSlide+xml"/>
  <Override PartName="/ppt/comments/comment8.xml" ContentType="application/vnd.openxmlformats-officedocument.presentationml.comment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omments/comment9.xml" ContentType="application/vnd.openxmlformats-officedocument.presentationml.comment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omments/comment10.xml" ContentType="application/vnd.openxmlformats-officedocument.presentationml.comments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omments/comment11.xml" ContentType="application/vnd.openxmlformats-officedocument.presentationml.comments+xml"/>
  <Override PartName="/ppt/notesSlides/notesSlide28.xml" ContentType="application/vnd.openxmlformats-officedocument.presentationml.notesSlide+xml"/>
  <Override PartName="/ppt/comments/comment12.xml" ContentType="application/vnd.openxmlformats-officedocument.presentationml.comments+xml"/>
  <Override PartName="/ppt/notesSlides/notesSlide29.xml" ContentType="application/vnd.openxmlformats-officedocument.presentationml.notesSlide+xml"/>
  <Override PartName="/ppt/comments/comment13.xml" ContentType="application/vnd.openxmlformats-officedocument.presentationml.comments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comments/comment14.xml" ContentType="application/vnd.openxmlformats-officedocument.presentationml.comments+xml"/>
  <Override PartName="/ppt/notesSlides/notesSlide36.xml" ContentType="application/vnd.openxmlformats-officedocument.presentationml.notesSlide+xml"/>
  <Override PartName="/ppt/comments/comment15.xml" ContentType="application/vnd.openxmlformats-officedocument.presentationml.comments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762" r:id="rId4"/>
    <p:sldMasterId id="2147483940" r:id="rId5"/>
    <p:sldMasterId id="2147484095" r:id="rId6"/>
    <p:sldMasterId id="2147484033" r:id="rId7"/>
    <p:sldMasterId id="2147483768" r:id="rId8"/>
    <p:sldMasterId id="2147484128" r:id="rId9"/>
  </p:sldMasterIdLst>
  <p:notesMasterIdLst>
    <p:notesMasterId r:id="rId53"/>
  </p:notesMasterIdLst>
  <p:handoutMasterIdLst>
    <p:handoutMasterId r:id="rId54"/>
  </p:handoutMasterIdLst>
  <p:sldIdLst>
    <p:sldId id="1097" r:id="rId10"/>
    <p:sldId id="1098" r:id="rId11"/>
    <p:sldId id="1099" r:id="rId12"/>
    <p:sldId id="461" r:id="rId13"/>
    <p:sldId id="474" r:id="rId14"/>
    <p:sldId id="465" r:id="rId15"/>
    <p:sldId id="466" r:id="rId16"/>
    <p:sldId id="1090" r:id="rId17"/>
    <p:sldId id="1091" r:id="rId18"/>
    <p:sldId id="468" r:id="rId19"/>
    <p:sldId id="470" r:id="rId20"/>
    <p:sldId id="471" r:id="rId21"/>
    <p:sldId id="473" r:id="rId22"/>
    <p:sldId id="1094" r:id="rId23"/>
    <p:sldId id="1119" r:id="rId24"/>
    <p:sldId id="1118" r:id="rId25"/>
    <p:sldId id="1092" r:id="rId26"/>
    <p:sldId id="1093" r:id="rId27"/>
    <p:sldId id="1115" r:id="rId28"/>
    <p:sldId id="1121" r:id="rId29"/>
    <p:sldId id="1122" r:id="rId30"/>
    <p:sldId id="1123" r:id="rId31"/>
    <p:sldId id="1117" r:id="rId32"/>
    <p:sldId id="1124" r:id="rId33"/>
    <p:sldId id="1100" r:id="rId34"/>
    <p:sldId id="1101" r:id="rId35"/>
    <p:sldId id="1103" r:id="rId36"/>
    <p:sldId id="453" r:id="rId37"/>
    <p:sldId id="1102" r:id="rId38"/>
    <p:sldId id="297" r:id="rId39"/>
    <p:sldId id="298" r:id="rId40"/>
    <p:sldId id="299" r:id="rId41"/>
    <p:sldId id="1104" r:id="rId42"/>
    <p:sldId id="1105" r:id="rId43"/>
    <p:sldId id="1106" r:id="rId44"/>
    <p:sldId id="1109" r:id="rId45"/>
    <p:sldId id="278" r:id="rId46"/>
    <p:sldId id="279" r:id="rId47"/>
    <p:sldId id="1111" r:id="rId48"/>
    <p:sldId id="1112" r:id="rId49"/>
    <p:sldId id="1113" r:id="rId50"/>
    <p:sldId id="6863" r:id="rId51"/>
    <p:sldId id="6862" r:id="rId52"/>
  </p:sldIdLst>
  <p:sldSz cx="12192000" cy="6858000"/>
  <p:notesSz cx="6858000" cy="9144000"/>
  <p:embeddedFontLst>
    <p:embeddedFont>
      <p:font typeface="Calibri" panose="020F0502020204030204" pitchFamily="34" charset="0"/>
      <p:regular r:id="rId55"/>
      <p:bold r:id="rId56"/>
      <p:italic r:id="rId57"/>
      <p:boldItalic r:id="rId58"/>
    </p:embeddedFont>
    <p:embeddedFont>
      <p:font typeface="Franklin Gothic Book" panose="020B0503020102020204" pitchFamily="34" charset="0"/>
      <p:regular r:id="rId59"/>
      <p:italic r:id="rId60"/>
    </p:embeddedFont>
    <p:embeddedFont>
      <p:font typeface="Franklin Gothic Medium" panose="020B0603020102020204" pitchFamily="34" charset="0"/>
      <p:regular r:id="rId61"/>
      <p:italic r:id="rId62"/>
    </p:embeddedFont>
    <p:embeddedFont>
      <p:font typeface="Franklin Gothic Medium Cond" panose="020B0606030402020204" pitchFamily="34" charset="0"/>
      <p:regular r:id="rId63"/>
    </p:embeddedFont>
    <p:embeddedFont>
      <p:font typeface="Montserrat SemiBold" panose="00000700000000000000" pitchFamily="2" charset="0"/>
      <p:regular r:id="rId64"/>
      <p:bold r:id="rId65"/>
      <p:italic r:id="rId66"/>
      <p:boldItalic r:id="rId67"/>
    </p:embeddedFont>
    <p:embeddedFont>
      <p:font typeface="Proxima Nova Rg" panose="02000506030000020004" charset="0"/>
      <p:regular r:id="rId68"/>
      <p:bold r:id="rId69"/>
      <p:italic r:id="rId70"/>
      <p:boldItalic r:id="rId71"/>
    </p:embeddedFont>
    <p:embeddedFont>
      <p:font typeface="Roboto Condensed" panose="02000000000000000000" pitchFamily="2" charset="0"/>
      <p:regular r:id="rId72"/>
      <p:bold r:id="rId73"/>
      <p:italic r:id="rId74"/>
      <p:boldItalic r:id="rId7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eleprompter Slides" id="{BD7069C4-DB26-4E32-A6F4-13B209FA412D}">
          <p14:sldIdLst/>
        </p14:section>
        <p14:section name="Presentation Slides - Basic" id="{76F7C72F-1E62-41C9-BDCF-641149B4CDD0}">
          <p14:sldIdLst>
            <p14:sldId id="1097"/>
            <p14:sldId id="1098"/>
            <p14:sldId id="1099"/>
            <p14:sldId id="461"/>
            <p14:sldId id="474"/>
            <p14:sldId id="465"/>
            <p14:sldId id="466"/>
            <p14:sldId id="1090"/>
            <p14:sldId id="1091"/>
            <p14:sldId id="468"/>
            <p14:sldId id="470"/>
            <p14:sldId id="471"/>
            <p14:sldId id="473"/>
            <p14:sldId id="1094"/>
            <p14:sldId id="1119"/>
            <p14:sldId id="1118"/>
            <p14:sldId id="1092"/>
            <p14:sldId id="1093"/>
            <p14:sldId id="1115"/>
            <p14:sldId id="1121"/>
            <p14:sldId id="1122"/>
            <p14:sldId id="1123"/>
            <p14:sldId id="1117"/>
            <p14:sldId id="1124"/>
            <p14:sldId id="1100"/>
            <p14:sldId id="1101"/>
            <p14:sldId id="1103"/>
            <p14:sldId id="453"/>
            <p14:sldId id="1102"/>
            <p14:sldId id="297"/>
            <p14:sldId id="298"/>
            <p14:sldId id="299"/>
            <p14:sldId id="1104"/>
            <p14:sldId id="1105"/>
            <p14:sldId id="1106"/>
            <p14:sldId id="1109"/>
            <p14:sldId id="278"/>
            <p14:sldId id="279"/>
            <p14:sldId id="1111"/>
            <p14:sldId id="1112"/>
            <p14:sldId id="1113"/>
            <p14:sldId id="6863"/>
            <p14:sldId id="68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llen, Katherine" initials="AK" lastIdx="2" clrIdx="0">
    <p:extLst>
      <p:ext uri="{19B8F6BF-5375-455C-9EA6-DF929625EA0E}">
        <p15:presenceInfo xmlns:p15="http://schemas.microsoft.com/office/powerpoint/2012/main" userId="S::kaallen@medscape.net::3a94109b-6680-4f55-aa1d-00938bdefce5" providerId="AD"/>
      </p:ext>
    </p:extLst>
  </p:cmAuthor>
  <p:cmAuthor id="3" name="Vickie Phoenix" initials="VP" lastIdx="47" clrIdx="1">
    <p:extLst>
      <p:ext uri="{19B8F6BF-5375-455C-9EA6-DF929625EA0E}">
        <p15:presenceInfo xmlns:p15="http://schemas.microsoft.com/office/powerpoint/2012/main" userId="Vickie Phoenix" providerId="None"/>
      </p:ext>
    </p:extLst>
  </p:cmAuthor>
  <p:cmAuthor id="4" name="Ali Foley Shenk" initials="AFS" lastIdx="24" clrIdx="2">
    <p:extLst>
      <p:ext uri="{19B8F6BF-5375-455C-9EA6-DF929625EA0E}">
        <p15:presenceInfo xmlns:p15="http://schemas.microsoft.com/office/powerpoint/2012/main" userId="Ali Foley Shenk" providerId="None"/>
      </p:ext>
    </p:extLst>
  </p:cmAuthor>
  <p:cmAuthor id="5" name="Ono, Irisa" initials="OI" lastIdx="42" clrIdx="3">
    <p:extLst>
      <p:ext uri="{19B8F6BF-5375-455C-9EA6-DF929625EA0E}">
        <p15:presenceInfo xmlns:p15="http://schemas.microsoft.com/office/powerpoint/2012/main" userId="S::iono@webmd.net::5cd6aa50-1c64-415d-a669-d16067ce5b5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AE4C"/>
    <a:srgbClr val="AD2E30"/>
    <a:srgbClr val="FFCC00"/>
    <a:srgbClr val="000000"/>
    <a:srgbClr val="D5CF9A"/>
    <a:srgbClr val="FFFEFF"/>
    <a:srgbClr val="FD8831"/>
    <a:srgbClr val="E9F1F7"/>
    <a:srgbClr val="20ACF2"/>
    <a:srgbClr val="FFF3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B41574-B47D-4B42-9EF9-CDA2BFB334AD}" v="63" dt="2021-06-08T17:58:48.599"/>
    <p1510:client id="{4712DC73-1B8B-434F-B9E8-080F89B79CD7}" v="1041" dt="2021-06-08T20:36:41.5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0" autoAdjust="0"/>
    <p:restoredTop sz="89492" autoAdjust="0"/>
  </p:normalViewPr>
  <p:slideViewPr>
    <p:cSldViewPr snapToGrid="0">
      <p:cViewPr varScale="1">
        <p:scale>
          <a:sx n="101" d="100"/>
          <a:sy n="101" d="100"/>
        </p:scale>
        <p:origin x="960" y="114"/>
      </p:cViewPr>
      <p:guideLst>
        <p:guide orient="horz" pos="2160"/>
        <p:guide pos="3840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25" d="100"/>
        <a:sy n="125" d="100"/>
      </p:scale>
      <p:origin x="0" y="-34116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7.xml"/><Relationship Id="rId21" Type="http://schemas.openxmlformats.org/officeDocument/2006/relationships/slide" Target="slides/slide12.xml"/><Relationship Id="rId42" Type="http://schemas.openxmlformats.org/officeDocument/2006/relationships/slide" Target="slides/slide33.xml"/><Relationship Id="rId47" Type="http://schemas.openxmlformats.org/officeDocument/2006/relationships/slide" Target="slides/slide38.xml"/><Relationship Id="rId63" Type="http://schemas.openxmlformats.org/officeDocument/2006/relationships/font" Target="fonts/font9.fntdata"/><Relationship Id="rId68" Type="http://schemas.openxmlformats.org/officeDocument/2006/relationships/font" Target="fonts/font14.fntdata"/><Relationship Id="rId16" Type="http://schemas.openxmlformats.org/officeDocument/2006/relationships/slide" Target="slides/slide7.xml"/><Relationship Id="rId11" Type="http://schemas.openxmlformats.org/officeDocument/2006/relationships/slide" Target="slides/slide2.xml"/><Relationship Id="rId32" Type="http://schemas.openxmlformats.org/officeDocument/2006/relationships/slide" Target="slides/slide23.xml"/><Relationship Id="rId37" Type="http://schemas.openxmlformats.org/officeDocument/2006/relationships/slide" Target="slides/slide28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4.fntdata"/><Relationship Id="rId74" Type="http://schemas.openxmlformats.org/officeDocument/2006/relationships/font" Target="fonts/font20.fntdata"/><Relationship Id="rId79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61" Type="http://schemas.openxmlformats.org/officeDocument/2006/relationships/font" Target="fonts/font7.fntdata"/><Relationship Id="rId82" Type="http://schemas.microsoft.com/office/2015/10/relationships/revisionInfo" Target="revisionInfo.xml"/><Relationship Id="rId19" Type="http://schemas.openxmlformats.org/officeDocument/2006/relationships/slide" Target="slides/slide10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slide" Target="slides/slide18.xml"/><Relationship Id="rId30" Type="http://schemas.openxmlformats.org/officeDocument/2006/relationships/slide" Target="slides/slide21.xml"/><Relationship Id="rId35" Type="http://schemas.openxmlformats.org/officeDocument/2006/relationships/slide" Target="slides/slide26.xml"/><Relationship Id="rId43" Type="http://schemas.openxmlformats.org/officeDocument/2006/relationships/slide" Target="slides/slide34.xml"/><Relationship Id="rId48" Type="http://schemas.openxmlformats.org/officeDocument/2006/relationships/slide" Target="slides/slide39.xml"/><Relationship Id="rId56" Type="http://schemas.openxmlformats.org/officeDocument/2006/relationships/font" Target="fonts/font2.fntdata"/><Relationship Id="rId64" Type="http://schemas.openxmlformats.org/officeDocument/2006/relationships/font" Target="fonts/font10.fntdata"/><Relationship Id="rId69" Type="http://schemas.openxmlformats.org/officeDocument/2006/relationships/font" Target="fonts/font15.fntdata"/><Relationship Id="rId77" Type="http://schemas.openxmlformats.org/officeDocument/2006/relationships/presProps" Target="presProps.xml"/><Relationship Id="rId8" Type="http://schemas.openxmlformats.org/officeDocument/2006/relationships/slideMaster" Target="slideMasters/slideMaster5.xml"/><Relationship Id="rId51" Type="http://schemas.openxmlformats.org/officeDocument/2006/relationships/slide" Target="slides/slide42.xml"/><Relationship Id="rId72" Type="http://schemas.openxmlformats.org/officeDocument/2006/relationships/font" Target="fonts/font18.fntdata"/><Relationship Id="rId80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openxmlformats.org/officeDocument/2006/relationships/slide" Target="slides/slide24.xml"/><Relationship Id="rId38" Type="http://schemas.openxmlformats.org/officeDocument/2006/relationships/slide" Target="slides/slide29.xml"/><Relationship Id="rId46" Type="http://schemas.openxmlformats.org/officeDocument/2006/relationships/slide" Target="slides/slide37.xml"/><Relationship Id="rId59" Type="http://schemas.openxmlformats.org/officeDocument/2006/relationships/font" Target="fonts/font5.fntdata"/><Relationship Id="rId67" Type="http://schemas.openxmlformats.org/officeDocument/2006/relationships/font" Target="fonts/font13.fntdata"/><Relationship Id="rId20" Type="http://schemas.openxmlformats.org/officeDocument/2006/relationships/slide" Target="slides/slide11.xml"/><Relationship Id="rId41" Type="http://schemas.openxmlformats.org/officeDocument/2006/relationships/slide" Target="slides/slide32.xml"/><Relationship Id="rId54" Type="http://schemas.openxmlformats.org/officeDocument/2006/relationships/handoutMaster" Target="handoutMasters/handoutMaster1.xml"/><Relationship Id="rId62" Type="http://schemas.openxmlformats.org/officeDocument/2006/relationships/font" Target="fonts/font8.fntdata"/><Relationship Id="rId70" Type="http://schemas.openxmlformats.org/officeDocument/2006/relationships/font" Target="fonts/font16.fntdata"/><Relationship Id="rId75" Type="http://schemas.openxmlformats.org/officeDocument/2006/relationships/font" Target="fonts/font21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slide" Target="slides/slide19.xml"/><Relationship Id="rId36" Type="http://schemas.openxmlformats.org/officeDocument/2006/relationships/slide" Target="slides/slide27.xml"/><Relationship Id="rId49" Type="http://schemas.openxmlformats.org/officeDocument/2006/relationships/slide" Target="slides/slide40.xml"/><Relationship Id="rId57" Type="http://schemas.openxmlformats.org/officeDocument/2006/relationships/font" Target="fonts/font3.fntdata"/><Relationship Id="rId10" Type="http://schemas.openxmlformats.org/officeDocument/2006/relationships/slide" Target="slides/slide1.xml"/><Relationship Id="rId31" Type="http://schemas.openxmlformats.org/officeDocument/2006/relationships/slide" Target="slides/slide22.xml"/><Relationship Id="rId44" Type="http://schemas.openxmlformats.org/officeDocument/2006/relationships/slide" Target="slides/slide35.xml"/><Relationship Id="rId52" Type="http://schemas.openxmlformats.org/officeDocument/2006/relationships/slide" Target="slides/slide43.xml"/><Relationship Id="rId60" Type="http://schemas.openxmlformats.org/officeDocument/2006/relationships/font" Target="fonts/font6.fntdata"/><Relationship Id="rId65" Type="http://schemas.openxmlformats.org/officeDocument/2006/relationships/font" Target="fonts/font11.fntdata"/><Relationship Id="rId73" Type="http://schemas.openxmlformats.org/officeDocument/2006/relationships/font" Target="fonts/font19.fntdata"/><Relationship Id="rId78" Type="http://schemas.openxmlformats.org/officeDocument/2006/relationships/viewProps" Target="viewProps.xml"/><Relationship Id="rId8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39" Type="http://schemas.openxmlformats.org/officeDocument/2006/relationships/slide" Target="slides/slide30.xml"/><Relationship Id="rId34" Type="http://schemas.openxmlformats.org/officeDocument/2006/relationships/slide" Target="slides/slide25.xml"/><Relationship Id="rId50" Type="http://schemas.openxmlformats.org/officeDocument/2006/relationships/slide" Target="slides/slide41.xml"/><Relationship Id="rId55" Type="http://schemas.openxmlformats.org/officeDocument/2006/relationships/font" Target="fonts/font1.fntdata"/><Relationship Id="rId76" Type="http://schemas.openxmlformats.org/officeDocument/2006/relationships/commentAuthors" Target="commentAuthors.xml"/><Relationship Id="rId7" Type="http://schemas.openxmlformats.org/officeDocument/2006/relationships/slideMaster" Target="slideMasters/slideMaster4.xml"/><Relationship Id="rId71" Type="http://schemas.openxmlformats.org/officeDocument/2006/relationships/font" Target="fonts/font17.fntdata"/><Relationship Id="rId2" Type="http://schemas.openxmlformats.org/officeDocument/2006/relationships/customXml" Target="../customXml/item2.xml"/><Relationship Id="rId29" Type="http://schemas.openxmlformats.org/officeDocument/2006/relationships/slide" Target="slides/slide20.xml"/><Relationship Id="rId24" Type="http://schemas.openxmlformats.org/officeDocument/2006/relationships/slide" Target="slides/slide15.xml"/><Relationship Id="rId40" Type="http://schemas.openxmlformats.org/officeDocument/2006/relationships/slide" Target="slides/slide31.xml"/><Relationship Id="rId45" Type="http://schemas.openxmlformats.org/officeDocument/2006/relationships/slide" Target="slides/slide36.xml"/><Relationship Id="rId66" Type="http://schemas.openxmlformats.org/officeDocument/2006/relationships/font" Target="fonts/font1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ulehan, Meghan" userId="1f4a8a08-6b53-4655-b47d-fb10eaa33fb2" providerId="ADAL" clId="{DAFF2B63-295E-4402-9521-E60581E840B7}"/>
    <pc:docChg chg="undo custSel addSld delSld modSld sldOrd">
      <pc:chgData name="Coulehan, Meghan" userId="1f4a8a08-6b53-4655-b47d-fb10eaa33fb2" providerId="ADAL" clId="{DAFF2B63-295E-4402-9521-E60581E840B7}" dt="2021-04-20T17:57:12.965" v="276" actId="2696"/>
      <pc:docMkLst>
        <pc:docMk/>
      </pc:docMkLst>
      <pc:sldChg chg="addSp modSp">
        <pc:chgData name="Coulehan, Meghan" userId="1f4a8a08-6b53-4655-b47d-fb10eaa33fb2" providerId="ADAL" clId="{DAFF2B63-295E-4402-9521-E60581E840B7}" dt="2021-04-20T17:54:39.113" v="107" actId="20577"/>
        <pc:sldMkLst>
          <pc:docMk/>
          <pc:sldMk cId="2285536654" sldId="256"/>
        </pc:sldMkLst>
        <pc:spChg chg="add">
          <ac:chgData name="Coulehan, Meghan" userId="1f4a8a08-6b53-4655-b47d-fb10eaa33fb2" providerId="ADAL" clId="{DAFF2B63-295E-4402-9521-E60581E840B7}" dt="2021-04-20T17:52:01.503" v="0"/>
          <ac:spMkLst>
            <pc:docMk/>
            <pc:sldMk cId="2285536654" sldId="256"/>
            <ac:spMk id="8" creationId="{5D9876DA-FBEA-4504-A1F8-3045DD30E69A}"/>
          </ac:spMkLst>
        </pc:spChg>
        <pc:spChg chg="mod">
          <ac:chgData name="Coulehan, Meghan" userId="1f4a8a08-6b53-4655-b47d-fb10eaa33fb2" providerId="ADAL" clId="{DAFF2B63-295E-4402-9521-E60581E840B7}" dt="2021-04-20T17:54:39.113" v="107" actId="20577"/>
          <ac:spMkLst>
            <pc:docMk/>
            <pc:sldMk cId="2285536654" sldId="256"/>
            <ac:spMk id="9" creationId="{EAA9CEAF-01E0-4EC2-BBB4-C07FA4A9FB2D}"/>
          </ac:spMkLst>
        </pc:spChg>
      </pc:sldChg>
      <pc:sldChg chg="addSp delSp modSp add del">
        <pc:chgData name="Coulehan, Meghan" userId="1f4a8a08-6b53-4655-b47d-fb10eaa33fb2" providerId="ADAL" clId="{DAFF2B63-295E-4402-9521-E60581E840B7}" dt="2021-04-20T17:57:12.965" v="276" actId="2696"/>
        <pc:sldMkLst>
          <pc:docMk/>
          <pc:sldMk cId="3645185642" sldId="257"/>
        </pc:sldMkLst>
        <pc:spChg chg="del">
          <ac:chgData name="Coulehan, Meghan" userId="1f4a8a08-6b53-4655-b47d-fb10eaa33fb2" providerId="ADAL" clId="{DAFF2B63-295E-4402-9521-E60581E840B7}" dt="2021-04-20T17:53:47.985" v="102"/>
          <ac:spMkLst>
            <pc:docMk/>
            <pc:sldMk cId="3645185642" sldId="257"/>
            <ac:spMk id="2" creationId="{F4F084BD-7F23-4322-A572-60723AE9994B}"/>
          </ac:spMkLst>
        </pc:spChg>
        <pc:spChg chg="add mod">
          <ac:chgData name="Coulehan, Meghan" userId="1f4a8a08-6b53-4655-b47d-fb10eaa33fb2" providerId="ADAL" clId="{DAFF2B63-295E-4402-9521-E60581E840B7}" dt="2021-04-20T17:53:47.985" v="102"/>
          <ac:spMkLst>
            <pc:docMk/>
            <pc:sldMk cId="3645185642" sldId="257"/>
            <ac:spMk id="3" creationId="{252767E8-59EA-4C02-9ED3-75E1A8D6030B}"/>
          </ac:spMkLst>
        </pc:spChg>
      </pc:sldChg>
      <pc:sldChg chg="addSp delSp modSp add ord">
        <pc:chgData name="Coulehan, Meghan" userId="1f4a8a08-6b53-4655-b47d-fb10eaa33fb2" providerId="ADAL" clId="{DAFF2B63-295E-4402-9521-E60581E840B7}" dt="2021-04-20T17:56:25.432" v="273"/>
        <pc:sldMkLst>
          <pc:docMk/>
          <pc:sldMk cId="3546675954" sldId="258"/>
        </pc:sldMkLst>
        <pc:spChg chg="del">
          <ac:chgData name="Coulehan, Meghan" userId="1f4a8a08-6b53-4655-b47d-fb10eaa33fb2" providerId="ADAL" clId="{DAFF2B63-295E-4402-9521-E60581E840B7}" dt="2021-04-20T17:54:03.734" v="104"/>
          <ac:spMkLst>
            <pc:docMk/>
            <pc:sldMk cId="3546675954" sldId="258"/>
            <ac:spMk id="2" creationId="{2218CBEF-5A34-455C-9C94-D2A51940CB11}"/>
          </ac:spMkLst>
        </pc:spChg>
        <pc:spChg chg="del">
          <ac:chgData name="Coulehan, Meghan" userId="1f4a8a08-6b53-4655-b47d-fb10eaa33fb2" providerId="ADAL" clId="{DAFF2B63-295E-4402-9521-E60581E840B7}" dt="2021-04-20T17:54:03.734" v="104"/>
          <ac:spMkLst>
            <pc:docMk/>
            <pc:sldMk cId="3546675954" sldId="258"/>
            <ac:spMk id="3" creationId="{C6E95F45-4422-4378-8F90-FA6E2173D334}"/>
          </ac:spMkLst>
        </pc:spChg>
        <pc:spChg chg="add mod">
          <ac:chgData name="Coulehan, Meghan" userId="1f4a8a08-6b53-4655-b47d-fb10eaa33fb2" providerId="ADAL" clId="{DAFF2B63-295E-4402-9521-E60581E840B7}" dt="2021-04-20T17:54:03.734" v="104"/>
          <ac:spMkLst>
            <pc:docMk/>
            <pc:sldMk cId="3546675954" sldId="258"/>
            <ac:spMk id="4" creationId="{6FBCEFAB-7F4F-4B1D-B260-2E393623FD36}"/>
          </ac:spMkLst>
        </pc:spChg>
        <pc:spChg chg="add mod">
          <ac:chgData name="Coulehan, Meghan" userId="1f4a8a08-6b53-4655-b47d-fb10eaa33fb2" providerId="ADAL" clId="{DAFF2B63-295E-4402-9521-E60581E840B7}" dt="2021-04-20T17:54:03.734" v="104"/>
          <ac:spMkLst>
            <pc:docMk/>
            <pc:sldMk cId="3546675954" sldId="258"/>
            <ac:spMk id="5" creationId="{39556D8D-CA61-4BEB-BE00-4A1661F1FB05}"/>
          </ac:spMkLst>
        </pc:spChg>
      </pc:sldChg>
      <pc:sldChg chg="addSp delSp modSp add">
        <pc:chgData name="Coulehan, Meghan" userId="1f4a8a08-6b53-4655-b47d-fb10eaa33fb2" providerId="ADAL" clId="{DAFF2B63-295E-4402-9521-E60581E840B7}" dt="2021-04-20T17:55:48.531" v="269" actId="1076"/>
        <pc:sldMkLst>
          <pc:docMk/>
          <pc:sldMk cId="1496698490" sldId="259"/>
        </pc:sldMkLst>
        <pc:spChg chg="del">
          <ac:chgData name="Coulehan, Meghan" userId="1f4a8a08-6b53-4655-b47d-fb10eaa33fb2" providerId="ADAL" clId="{DAFF2B63-295E-4402-9521-E60581E840B7}" dt="2021-04-20T17:54:26.879" v="106"/>
          <ac:spMkLst>
            <pc:docMk/>
            <pc:sldMk cId="1496698490" sldId="259"/>
            <ac:spMk id="2" creationId="{D35B1C0B-2DDB-4E35-B9A0-0B46D1DF336D}"/>
          </ac:spMkLst>
        </pc:spChg>
        <pc:spChg chg="del">
          <ac:chgData name="Coulehan, Meghan" userId="1f4a8a08-6b53-4655-b47d-fb10eaa33fb2" providerId="ADAL" clId="{DAFF2B63-295E-4402-9521-E60581E840B7}" dt="2021-04-20T17:54:26.879" v="106"/>
          <ac:spMkLst>
            <pc:docMk/>
            <pc:sldMk cId="1496698490" sldId="259"/>
            <ac:spMk id="3" creationId="{E5B9BFEA-A6D0-41DC-9AA7-9DD74B960190}"/>
          </ac:spMkLst>
        </pc:spChg>
        <pc:spChg chg="add mod">
          <ac:chgData name="Coulehan, Meghan" userId="1f4a8a08-6b53-4655-b47d-fb10eaa33fb2" providerId="ADAL" clId="{DAFF2B63-295E-4402-9521-E60581E840B7}" dt="2021-04-20T17:54:26.879" v="106"/>
          <ac:spMkLst>
            <pc:docMk/>
            <pc:sldMk cId="1496698490" sldId="259"/>
            <ac:spMk id="4" creationId="{2C3D9AEF-8E93-4F72-8784-99F5B28BC527}"/>
          </ac:spMkLst>
        </pc:spChg>
        <pc:spChg chg="add mod">
          <ac:chgData name="Coulehan, Meghan" userId="1f4a8a08-6b53-4655-b47d-fb10eaa33fb2" providerId="ADAL" clId="{DAFF2B63-295E-4402-9521-E60581E840B7}" dt="2021-04-20T17:54:26.879" v="106"/>
          <ac:spMkLst>
            <pc:docMk/>
            <pc:sldMk cId="1496698490" sldId="259"/>
            <ac:spMk id="5" creationId="{12B88C4D-F18E-47D5-9992-5C7408E08946}"/>
          </ac:spMkLst>
        </pc:spChg>
        <pc:spChg chg="add mod">
          <ac:chgData name="Coulehan, Meghan" userId="1f4a8a08-6b53-4655-b47d-fb10eaa33fb2" providerId="ADAL" clId="{DAFF2B63-295E-4402-9521-E60581E840B7}" dt="2021-04-20T17:54:26.879" v="106"/>
          <ac:spMkLst>
            <pc:docMk/>
            <pc:sldMk cId="1496698490" sldId="259"/>
            <ac:spMk id="6" creationId="{B8E94F46-B489-4131-997C-05029EE0788D}"/>
          </ac:spMkLst>
        </pc:spChg>
        <pc:spChg chg="add mod">
          <ac:chgData name="Coulehan, Meghan" userId="1f4a8a08-6b53-4655-b47d-fb10eaa33fb2" providerId="ADAL" clId="{DAFF2B63-295E-4402-9521-E60581E840B7}" dt="2021-04-20T17:55:48.531" v="269" actId="1076"/>
          <ac:spMkLst>
            <pc:docMk/>
            <pc:sldMk cId="1496698490" sldId="259"/>
            <ac:spMk id="7" creationId="{96B238D0-5026-4652-8F82-100DCB63EA9D}"/>
          </ac:spMkLst>
        </pc:spChg>
      </pc:sldChg>
      <pc:sldChg chg="add del">
        <pc:chgData name="Coulehan, Meghan" userId="1f4a8a08-6b53-4655-b47d-fb10eaa33fb2" providerId="ADAL" clId="{DAFF2B63-295E-4402-9521-E60581E840B7}" dt="2021-04-20T17:54:45.329" v="109"/>
        <pc:sldMkLst>
          <pc:docMk/>
          <pc:sldMk cId="430732736" sldId="260"/>
        </pc:sldMkLst>
      </pc:sldChg>
      <pc:sldChg chg="delSp add">
        <pc:chgData name="Coulehan, Meghan" userId="1f4a8a08-6b53-4655-b47d-fb10eaa33fb2" providerId="ADAL" clId="{DAFF2B63-295E-4402-9521-E60581E840B7}" dt="2021-04-20T17:56:10.466" v="272"/>
        <pc:sldMkLst>
          <pc:docMk/>
          <pc:sldMk cId="3544199688" sldId="260"/>
        </pc:sldMkLst>
        <pc:spChg chg="del">
          <ac:chgData name="Coulehan, Meghan" userId="1f4a8a08-6b53-4655-b47d-fb10eaa33fb2" providerId="ADAL" clId="{DAFF2B63-295E-4402-9521-E60581E840B7}" dt="2021-04-20T17:56:10.466" v="272"/>
          <ac:spMkLst>
            <pc:docMk/>
            <pc:sldMk cId="3544199688" sldId="260"/>
            <ac:spMk id="2" creationId="{0A9874DE-9930-4B16-9E9B-6C777C9A93B7}"/>
          </ac:spMkLst>
        </pc:spChg>
        <pc:spChg chg="del">
          <ac:chgData name="Coulehan, Meghan" userId="1f4a8a08-6b53-4655-b47d-fb10eaa33fb2" providerId="ADAL" clId="{DAFF2B63-295E-4402-9521-E60581E840B7}" dt="2021-04-20T17:56:10.466" v="272"/>
          <ac:spMkLst>
            <pc:docMk/>
            <pc:sldMk cId="3544199688" sldId="260"/>
            <ac:spMk id="3" creationId="{3A81440D-72E2-46A5-BC4B-B941718ABAD8}"/>
          </ac:spMkLst>
        </pc:spChg>
        <pc:spChg chg="del">
          <ac:chgData name="Coulehan, Meghan" userId="1f4a8a08-6b53-4655-b47d-fb10eaa33fb2" providerId="ADAL" clId="{DAFF2B63-295E-4402-9521-E60581E840B7}" dt="2021-04-20T17:56:10.466" v="272"/>
          <ac:spMkLst>
            <pc:docMk/>
            <pc:sldMk cId="3544199688" sldId="260"/>
            <ac:spMk id="4" creationId="{6F801B98-7CB9-4177-A2D3-6BD7EB550B32}"/>
          </ac:spMkLst>
        </pc:spChg>
      </pc:sldChg>
      <pc:sldChg chg="addSp delSp modSp add del ord">
        <pc:chgData name="Coulehan, Meghan" userId="1f4a8a08-6b53-4655-b47d-fb10eaa33fb2" providerId="ADAL" clId="{DAFF2B63-295E-4402-9521-E60581E840B7}" dt="2021-04-20T17:55:50.170" v="270" actId="2696"/>
        <pc:sldMkLst>
          <pc:docMk/>
          <pc:sldMk cId="3551787654" sldId="260"/>
        </pc:sldMkLst>
        <pc:spChg chg="add del mod">
          <ac:chgData name="Coulehan, Meghan" userId="1f4a8a08-6b53-4655-b47d-fb10eaa33fb2" providerId="ADAL" clId="{DAFF2B63-295E-4402-9521-E60581E840B7}" dt="2021-04-20T17:55:42.878" v="267"/>
          <ac:spMkLst>
            <pc:docMk/>
            <pc:sldMk cId="3551787654" sldId="260"/>
            <ac:spMk id="2" creationId="{B9F2EFDD-D7B3-4EDB-847C-0D8CB680545E}"/>
          </ac:spMkLst>
        </pc:spChg>
        <pc:spChg chg="add del">
          <ac:chgData name="Coulehan, Meghan" userId="1f4a8a08-6b53-4655-b47d-fb10eaa33fb2" providerId="ADAL" clId="{DAFF2B63-295E-4402-9521-E60581E840B7}" dt="2021-04-20T17:55:36.079" v="266" actId="478"/>
          <ac:spMkLst>
            <pc:docMk/>
            <pc:sldMk cId="3551787654" sldId="260"/>
            <ac:spMk id="3" creationId="{252767E8-59EA-4C02-9ED3-75E1A8D6030B}"/>
          </ac:spMkLst>
        </pc:spChg>
      </pc:sldChg>
      <pc:sldChg chg="addSp delSp modSp add">
        <pc:chgData name="Coulehan, Meghan" userId="1f4a8a08-6b53-4655-b47d-fb10eaa33fb2" providerId="ADAL" clId="{DAFF2B63-295E-4402-9521-E60581E840B7}" dt="2021-04-20T17:56:44.348" v="275"/>
        <pc:sldMkLst>
          <pc:docMk/>
          <pc:sldMk cId="3759898128" sldId="261"/>
        </pc:sldMkLst>
        <pc:spChg chg="del">
          <ac:chgData name="Coulehan, Meghan" userId="1f4a8a08-6b53-4655-b47d-fb10eaa33fb2" providerId="ADAL" clId="{DAFF2B63-295E-4402-9521-E60581E840B7}" dt="2021-04-20T17:56:44.348" v="275"/>
          <ac:spMkLst>
            <pc:docMk/>
            <pc:sldMk cId="3759898128" sldId="261"/>
            <ac:spMk id="2" creationId="{70857386-666F-49D6-A013-8FB8F6E6081D}"/>
          </ac:spMkLst>
        </pc:spChg>
        <pc:spChg chg="del">
          <ac:chgData name="Coulehan, Meghan" userId="1f4a8a08-6b53-4655-b47d-fb10eaa33fb2" providerId="ADAL" clId="{DAFF2B63-295E-4402-9521-E60581E840B7}" dt="2021-04-20T17:56:44.348" v="275"/>
          <ac:spMkLst>
            <pc:docMk/>
            <pc:sldMk cId="3759898128" sldId="261"/>
            <ac:spMk id="3" creationId="{B6FEDBBD-24BD-40B4-8A09-B87928D3D3BE}"/>
          </ac:spMkLst>
        </pc:spChg>
        <pc:spChg chg="add mod">
          <ac:chgData name="Coulehan, Meghan" userId="1f4a8a08-6b53-4655-b47d-fb10eaa33fb2" providerId="ADAL" clId="{DAFF2B63-295E-4402-9521-E60581E840B7}" dt="2021-04-20T17:56:44.348" v="275"/>
          <ac:spMkLst>
            <pc:docMk/>
            <pc:sldMk cId="3759898128" sldId="261"/>
            <ac:spMk id="4" creationId="{7A7FFD5D-ED2D-4509-A364-01CFCE06E405}"/>
          </ac:spMkLst>
        </pc:spChg>
        <pc:spChg chg="add mod">
          <ac:chgData name="Coulehan, Meghan" userId="1f4a8a08-6b53-4655-b47d-fb10eaa33fb2" providerId="ADAL" clId="{DAFF2B63-295E-4402-9521-E60581E840B7}" dt="2021-04-20T17:56:44.348" v="275"/>
          <ac:spMkLst>
            <pc:docMk/>
            <pc:sldMk cId="3759898128" sldId="261"/>
            <ac:spMk id="5" creationId="{67E5DE05-7462-4824-BBB3-F7903ABCFCA8}"/>
          </ac:spMkLst>
        </pc:spChg>
        <pc:spChg chg="add mod">
          <ac:chgData name="Coulehan, Meghan" userId="1f4a8a08-6b53-4655-b47d-fb10eaa33fb2" providerId="ADAL" clId="{DAFF2B63-295E-4402-9521-E60581E840B7}" dt="2021-04-20T17:56:44.348" v="275"/>
          <ac:spMkLst>
            <pc:docMk/>
            <pc:sldMk cId="3759898128" sldId="261"/>
            <ac:spMk id="6" creationId="{6D2F4105-BA35-4AC0-B4FA-AF3F7F7A3257}"/>
          </ac:spMkLst>
        </pc:spChg>
        <pc:spChg chg="add mod">
          <ac:chgData name="Coulehan, Meghan" userId="1f4a8a08-6b53-4655-b47d-fb10eaa33fb2" providerId="ADAL" clId="{DAFF2B63-295E-4402-9521-E60581E840B7}" dt="2021-04-20T17:56:44.348" v="275"/>
          <ac:spMkLst>
            <pc:docMk/>
            <pc:sldMk cId="3759898128" sldId="261"/>
            <ac:spMk id="7" creationId="{E25E69BF-9549-4043-8AB7-12E8324774A5}"/>
          </ac:spMkLst>
        </pc:spChg>
      </pc:sldChg>
    </pc:docChg>
  </pc:docChgLst>
  <pc:docChgLst>
    <pc:chgData name="Phoenix, Victoria" userId="702a7ceb-4d77-4b69-aff0-7045f56d1def" providerId="ADAL" clId="{4712DC73-1B8B-434F-B9E8-080F89B79CD7}"/>
    <pc:docChg chg="undo custSel addSld delSld modSld modSection">
      <pc:chgData name="Phoenix, Victoria" userId="702a7ceb-4d77-4b69-aff0-7045f56d1def" providerId="ADAL" clId="{4712DC73-1B8B-434F-B9E8-080F89B79CD7}" dt="2021-06-08T20:37:02.885" v="2010" actId="478"/>
      <pc:docMkLst>
        <pc:docMk/>
      </pc:docMkLst>
      <pc:sldChg chg="addSp delSp modSp add modTransition">
        <pc:chgData name="Phoenix, Victoria" userId="702a7ceb-4d77-4b69-aff0-7045f56d1def" providerId="ADAL" clId="{4712DC73-1B8B-434F-B9E8-080F89B79CD7}" dt="2021-06-08T20:36:58.446" v="2009" actId="478"/>
        <pc:sldMkLst>
          <pc:docMk/>
          <pc:sldMk cId="354409501" sldId="278"/>
        </pc:sldMkLst>
        <pc:spChg chg="add del mod">
          <ac:chgData name="Phoenix, Victoria" userId="702a7ceb-4d77-4b69-aff0-7045f56d1def" providerId="ADAL" clId="{4712DC73-1B8B-434F-B9E8-080F89B79CD7}" dt="2021-06-08T20:36:12.457" v="2002"/>
          <ac:spMkLst>
            <pc:docMk/>
            <pc:sldMk cId="354409501" sldId="278"/>
            <ac:spMk id="3" creationId="{662F862E-4356-446C-B6AA-E20F680D6C9F}"/>
          </ac:spMkLst>
        </pc:spChg>
        <pc:spChg chg="add mod">
          <ac:chgData name="Phoenix, Victoria" userId="702a7ceb-4d77-4b69-aff0-7045f56d1def" providerId="ADAL" clId="{4712DC73-1B8B-434F-B9E8-080F89B79CD7}" dt="2021-06-08T20:36:02.643" v="2001" actId="27636"/>
          <ac:spMkLst>
            <pc:docMk/>
            <pc:sldMk cId="354409501" sldId="278"/>
            <ac:spMk id="4" creationId="{5A0C5B6A-52C8-4DAC-A730-D759BB01F766}"/>
          </ac:spMkLst>
        </pc:spChg>
        <pc:spChg chg="add del mod">
          <ac:chgData name="Phoenix, Victoria" userId="702a7ceb-4d77-4b69-aff0-7045f56d1def" providerId="ADAL" clId="{4712DC73-1B8B-434F-B9E8-080F89B79CD7}" dt="2021-06-08T20:36:19.506" v="2003"/>
          <ac:spMkLst>
            <pc:docMk/>
            <pc:sldMk cId="354409501" sldId="278"/>
            <ac:spMk id="6" creationId="{B13FA0D3-FC8E-471F-A1E8-C75C109B74FC}"/>
          </ac:spMkLst>
        </pc:spChg>
        <pc:spChg chg="mod">
          <ac:chgData name="Phoenix, Victoria" userId="702a7ceb-4d77-4b69-aff0-7045f56d1def" providerId="ADAL" clId="{4712DC73-1B8B-434F-B9E8-080F89B79CD7}" dt="2021-06-08T20:36:25.200" v="2004" actId="6549"/>
          <ac:spMkLst>
            <pc:docMk/>
            <pc:sldMk cId="354409501" sldId="278"/>
            <ac:spMk id="7" creationId="{5E100BD2-82EB-5241-BE88-C8232389132C}"/>
          </ac:spMkLst>
        </pc:spChg>
        <pc:spChg chg="del">
          <ac:chgData name="Phoenix, Victoria" userId="702a7ceb-4d77-4b69-aff0-7045f56d1def" providerId="ADAL" clId="{4712DC73-1B8B-434F-B9E8-080F89B79CD7}" dt="2021-06-08T20:36:58.446" v="2009" actId="478"/>
          <ac:spMkLst>
            <pc:docMk/>
            <pc:sldMk cId="354409501" sldId="278"/>
            <ac:spMk id="8" creationId="{00000000-0000-0000-0000-000000000000}"/>
          </ac:spMkLst>
        </pc:spChg>
      </pc:sldChg>
      <pc:sldChg chg="addSp delSp modSp add modTransition">
        <pc:chgData name="Phoenix, Victoria" userId="702a7ceb-4d77-4b69-aff0-7045f56d1def" providerId="ADAL" clId="{4712DC73-1B8B-434F-B9E8-080F89B79CD7}" dt="2021-06-08T20:37:02.885" v="2010" actId="478"/>
        <pc:sldMkLst>
          <pc:docMk/>
          <pc:sldMk cId="2557069122" sldId="279"/>
        </pc:sldMkLst>
        <pc:spChg chg="mod">
          <ac:chgData name="Phoenix, Victoria" userId="702a7ceb-4d77-4b69-aff0-7045f56d1def" providerId="ADAL" clId="{4712DC73-1B8B-434F-B9E8-080F89B79CD7}" dt="2021-06-08T20:36:47.646" v="2008" actId="6549"/>
          <ac:spMkLst>
            <pc:docMk/>
            <pc:sldMk cId="2557069122" sldId="279"/>
            <ac:spMk id="7" creationId="{5E100BD2-82EB-5241-BE88-C8232389132C}"/>
          </ac:spMkLst>
        </pc:spChg>
        <pc:spChg chg="add mod">
          <ac:chgData name="Phoenix, Victoria" userId="702a7ceb-4d77-4b69-aff0-7045f56d1def" providerId="ADAL" clId="{4712DC73-1B8B-434F-B9E8-080F89B79CD7}" dt="2021-06-08T20:36:43.166" v="2007" actId="20577"/>
          <ac:spMkLst>
            <pc:docMk/>
            <pc:sldMk cId="2557069122" sldId="279"/>
            <ac:spMk id="8" creationId="{80D65E04-B2CE-4384-960D-91E1BDF15C7F}"/>
          </ac:spMkLst>
        </pc:spChg>
        <pc:spChg chg="del">
          <ac:chgData name="Phoenix, Victoria" userId="702a7ceb-4d77-4b69-aff0-7045f56d1def" providerId="ADAL" clId="{4712DC73-1B8B-434F-B9E8-080F89B79CD7}" dt="2021-06-08T20:37:02.885" v="2010" actId="478"/>
          <ac:spMkLst>
            <pc:docMk/>
            <pc:sldMk cId="2557069122" sldId="279"/>
            <ac:spMk id="44" creationId="{00000000-0000-0000-0000-000000000000}"/>
          </ac:spMkLst>
        </pc:spChg>
      </pc:sldChg>
      <pc:sldChg chg="addSp delSp modSp add modTransition addCm delCm modCm modNotesTx">
        <pc:chgData name="Phoenix, Victoria" userId="702a7ceb-4d77-4b69-aff0-7045f56d1def" providerId="ADAL" clId="{4712DC73-1B8B-434F-B9E8-080F89B79CD7}" dt="2021-06-08T18:25:07.860" v="1893" actId="20577"/>
        <pc:sldMkLst>
          <pc:docMk/>
          <pc:sldMk cId="3183031987" sldId="297"/>
        </pc:sldMkLst>
        <pc:spChg chg="del">
          <ac:chgData name="Phoenix, Victoria" userId="702a7ceb-4d77-4b69-aff0-7045f56d1def" providerId="ADAL" clId="{4712DC73-1B8B-434F-B9E8-080F89B79CD7}" dt="2021-06-08T01:38:01.380" v="1020" actId="478"/>
          <ac:spMkLst>
            <pc:docMk/>
            <pc:sldMk cId="3183031987" sldId="297"/>
            <ac:spMk id="2" creationId="{A3B9E769-9203-4F1B-9A43-28D26E4267C9}"/>
          </ac:spMkLst>
        </pc:spChg>
        <pc:spChg chg="del mod">
          <ac:chgData name="Phoenix, Victoria" userId="702a7ceb-4d77-4b69-aff0-7045f56d1def" providerId="ADAL" clId="{4712DC73-1B8B-434F-B9E8-080F89B79CD7}" dt="2021-06-08T01:34:39.909" v="963"/>
          <ac:spMkLst>
            <pc:docMk/>
            <pc:sldMk cId="3183031987" sldId="297"/>
            <ac:spMk id="3" creationId="{ADAEBAD3-BE22-475B-A3A2-31B3696182BA}"/>
          </ac:spMkLst>
        </pc:spChg>
        <pc:spChg chg="del mod">
          <ac:chgData name="Phoenix, Victoria" userId="702a7ceb-4d77-4b69-aff0-7045f56d1def" providerId="ADAL" clId="{4712DC73-1B8B-434F-B9E8-080F89B79CD7}" dt="2021-06-08T01:38:29.798" v="1024"/>
          <ac:spMkLst>
            <pc:docMk/>
            <pc:sldMk cId="3183031987" sldId="297"/>
            <ac:spMk id="4" creationId="{D3FEFFE5-DA77-41C6-B1D7-7EBB888C13EC}"/>
          </ac:spMkLst>
        </pc:spChg>
        <pc:spChg chg="add del mod">
          <ac:chgData name="Phoenix, Victoria" userId="702a7ceb-4d77-4b69-aff0-7045f56d1def" providerId="ADAL" clId="{4712DC73-1B8B-434F-B9E8-080F89B79CD7}" dt="2021-06-08T01:34:39.909" v="963"/>
          <ac:spMkLst>
            <pc:docMk/>
            <pc:sldMk cId="3183031987" sldId="297"/>
            <ac:spMk id="5" creationId="{4443407B-1819-4763-9AD6-0C37DD354C6D}"/>
          </ac:spMkLst>
        </pc:spChg>
        <pc:spChg chg="add del mod">
          <ac:chgData name="Phoenix, Victoria" userId="702a7ceb-4d77-4b69-aff0-7045f56d1def" providerId="ADAL" clId="{4712DC73-1B8B-434F-B9E8-080F89B79CD7}" dt="2021-06-08T01:34:39.909" v="963"/>
          <ac:spMkLst>
            <pc:docMk/>
            <pc:sldMk cId="3183031987" sldId="297"/>
            <ac:spMk id="6" creationId="{F50AA7DC-4473-4178-B58C-F34A3A47E827}"/>
          </ac:spMkLst>
        </pc:spChg>
        <pc:spChg chg="add del mod">
          <ac:chgData name="Phoenix, Victoria" userId="702a7ceb-4d77-4b69-aff0-7045f56d1def" providerId="ADAL" clId="{4712DC73-1B8B-434F-B9E8-080F89B79CD7}" dt="2021-06-08T01:34:39.909" v="963"/>
          <ac:spMkLst>
            <pc:docMk/>
            <pc:sldMk cId="3183031987" sldId="297"/>
            <ac:spMk id="7" creationId="{A7B70F37-A272-45E1-9B3E-D7C7B34FB046}"/>
          </ac:spMkLst>
        </pc:spChg>
        <pc:spChg chg="mod">
          <ac:chgData name="Phoenix, Victoria" userId="702a7ceb-4d77-4b69-aff0-7045f56d1def" providerId="ADAL" clId="{4712DC73-1B8B-434F-B9E8-080F89B79CD7}" dt="2021-06-08T01:38:17.868" v="1022" actId="1035"/>
          <ac:spMkLst>
            <pc:docMk/>
            <pc:sldMk cId="3183031987" sldId="297"/>
            <ac:spMk id="9" creationId="{38F0A973-31EE-4F97-A232-113FAB76E096}"/>
          </ac:spMkLst>
        </pc:spChg>
        <pc:spChg chg="mod">
          <ac:chgData name="Phoenix, Victoria" userId="702a7ceb-4d77-4b69-aff0-7045f56d1def" providerId="ADAL" clId="{4712DC73-1B8B-434F-B9E8-080F89B79CD7}" dt="2021-06-08T01:38:17.868" v="1022" actId="1035"/>
          <ac:spMkLst>
            <pc:docMk/>
            <pc:sldMk cId="3183031987" sldId="297"/>
            <ac:spMk id="10" creationId="{38F0A973-31EE-4F97-A232-113FAB76E096}"/>
          </ac:spMkLst>
        </pc:spChg>
        <pc:spChg chg="add del mod">
          <ac:chgData name="Phoenix, Victoria" userId="702a7ceb-4d77-4b69-aff0-7045f56d1def" providerId="ADAL" clId="{4712DC73-1B8B-434F-B9E8-080F89B79CD7}" dt="2021-06-08T01:34:39.909" v="963"/>
          <ac:spMkLst>
            <pc:docMk/>
            <pc:sldMk cId="3183031987" sldId="297"/>
            <ac:spMk id="11" creationId="{425259A7-455B-46C4-AF00-6C84473E30A2}"/>
          </ac:spMkLst>
        </pc:spChg>
        <pc:spChg chg="add del mod">
          <ac:chgData name="Phoenix, Victoria" userId="702a7ceb-4d77-4b69-aff0-7045f56d1def" providerId="ADAL" clId="{4712DC73-1B8B-434F-B9E8-080F89B79CD7}" dt="2021-06-08T01:35:32.654" v="988" actId="478"/>
          <ac:spMkLst>
            <pc:docMk/>
            <pc:sldMk cId="3183031987" sldId="297"/>
            <ac:spMk id="12" creationId="{8D6FC36D-2C1F-4395-A8AD-943BF6CFDA9C}"/>
          </ac:spMkLst>
        </pc:spChg>
        <pc:spChg chg="add del mod">
          <ac:chgData name="Phoenix, Victoria" userId="702a7ceb-4d77-4b69-aff0-7045f56d1def" providerId="ADAL" clId="{4712DC73-1B8B-434F-B9E8-080F89B79CD7}" dt="2021-06-08T01:39:13.908" v="1032" actId="478"/>
          <ac:spMkLst>
            <pc:docMk/>
            <pc:sldMk cId="3183031987" sldId="297"/>
            <ac:spMk id="13" creationId="{D1479652-F766-45C4-A251-30B0DD843BB1}"/>
          </ac:spMkLst>
        </pc:spChg>
        <pc:spChg chg="add del mod">
          <ac:chgData name="Phoenix, Victoria" userId="702a7ceb-4d77-4b69-aff0-7045f56d1def" providerId="ADAL" clId="{4712DC73-1B8B-434F-B9E8-080F89B79CD7}" dt="2021-06-08T01:38:29.798" v="1024"/>
          <ac:spMkLst>
            <pc:docMk/>
            <pc:sldMk cId="3183031987" sldId="297"/>
            <ac:spMk id="17" creationId="{BFD6E6F4-DBA8-4BAA-BF6E-809F8D2572F1}"/>
          </ac:spMkLst>
        </pc:spChg>
        <pc:spChg chg="add del mod">
          <ac:chgData name="Phoenix, Victoria" userId="702a7ceb-4d77-4b69-aff0-7045f56d1def" providerId="ADAL" clId="{4712DC73-1B8B-434F-B9E8-080F89B79CD7}" dt="2021-06-08T01:38:37.514" v="1025"/>
          <ac:spMkLst>
            <pc:docMk/>
            <pc:sldMk cId="3183031987" sldId="297"/>
            <ac:spMk id="18" creationId="{1E9561BC-233C-429B-B6D2-502F570DFC0F}"/>
          </ac:spMkLst>
        </pc:spChg>
        <pc:spChg chg="add del mod">
          <ac:chgData name="Phoenix, Victoria" userId="702a7ceb-4d77-4b69-aff0-7045f56d1def" providerId="ADAL" clId="{4712DC73-1B8B-434F-B9E8-080F89B79CD7}" dt="2021-06-08T01:38:37.514" v="1025"/>
          <ac:spMkLst>
            <pc:docMk/>
            <pc:sldMk cId="3183031987" sldId="297"/>
            <ac:spMk id="19" creationId="{67C8DAC6-8692-4D67-A457-579803EE3354}"/>
          </ac:spMkLst>
        </pc:spChg>
        <pc:spChg chg="add mod">
          <ac:chgData name="Phoenix, Victoria" userId="702a7ceb-4d77-4b69-aff0-7045f56d1def" providerId="ADAL" clId="{4712DC73-1B8B-434F-B9E8-080F89B79CD7}" dt="2021-06-08T01:43:04.833" v="1212" actId="20577"/>
          <ac:spMkLst>
            <pc:docMk/>
            <pc:sldMk cId="3183031987" sldId="297"/>
            <ac:spMk id="21" creationId="{8404CA9E-E957-45AC-9182-EE3CAF85C1F6}"/>
          </ac:spMkLst>
        </pc:spChg>
        <pc:spChg chg="mod">
          <ac:chgData name="Phoenix, Victoria" userId="702a7ceb-4d77-4b69-aff0-7045f56d1def" providerId="ADAL" clId="{4712DC73-1B8B-434F-B9E8-080F89B79CD7}" dt="2021-06-08T18:25:07.860" v="1893" actId="20577"/>
          <ac:spMkLst>
            <pc:docMk/>
            <pc:sldMk cId="3183031987" sldId="297"/>
            <ac:spMk id="23" creationId="{6C2EBBD6-99BB-4A3D-8870-EB945975B3E6}"/>
          </ac:spMkLst>
        </pc:spChg>
        <pc:spChg chg="add mod">
          <ac:chgData name="Phoenix, Victoria" userId="702a7ceb-4d77-4b69-aff0-7045f56d1def" providerId="ADAL" clId="{4712DC73-1B8B-434F-B9E8-080F89B79CD7}" dt="2021-06-08T01:45:44.192" v="1408"/>
          <ac:spMkLst>
            <pc:docMk/>
            <pc:sldMk cId="3183031987" sldId="297"/>
            <ac:spMk id="24" creationId="{0F17DB38-93A1-42F0-B240-7B9FC8225C55}"/>
          </ac:spMkLst>
        </pc:spChg>
        <pc:spChg chg="del mod">
          <ac:chgData name="Phoenix, Victoria" userId="702a7ceb-4d77-4b69-aff0-7045f56d1def" providerId="ADAL" clId="{4712DC73-1B8B-434F-B9E8-080F89B79CD7}" dt="2021-06-08T01:34:48.190" v="964" actId="478"/>
          <ac:spMkLst>
            <pc:docMk/>
            <pc:sldMk cId="3183031987" sldId="297"/>
            <ac:spMk id="26" creationId="{00000000-0000-0000-0000-000000000000}"/>
          </ac:spMkLst>
        </pc:spChg>
        <pc:grpChg chg="del mod">
          <ac:chgData name="Phoenix, Victoria" userId="702a7ceb-4d77-4b69-aff0-7045f56d1def" providerId="ADAL" clId="{4712DC73-1B8B-434F-B9E8-080F89B79CD7}" dt="2021-06-08T01:41:56.605" v="1187" actId="478"/>
          <ac:grpSpMkLst>
            <pc:docMk/>
            <pc:sldMk cId="3183031987" sldId="297"/>
            <ac:grpSpMk id="20" creationId="{00000000-0000-0000-0000-000000000000}"/>
          </ac:grpSpMkLst>
        </pc:grpChg>
        <pc:grpChg chg="del mod">
          <ac:chgData name="Phoenix, Victoria" userId="702a7ceb-4d77-4b69-aff0-7045f56d1def" providerId="ADAL" clId="{4712DC73-1B8B-434F-B9E8-080F89B79CD7}" dt="2021-06-08T01:41:57.677" v="1188" actId="478"/>
          <ac:grpSpMkLst>
            <pc:docMk/>
            <pc:sldMk cId="3183031987" sldId="297"/>
            <ac:grpSpMk id="184" creationId="{00000000-0000-0000-0000-000000000000}"/>
          </ac:grpSpMkLst>
        </pc:grpChg>
        <pc:grpChg chg="mod">
          <ac:chgData name="Phoenix, Victoria" userId="702a7ceb-4d77-4b69-aff0-7045f56d1def" providerId="ADAL" clId="{4712DC73-1B8B-434F-B9E8-080F89B79CD7}" dt="2021-06-08T01:38:17.868" v="1022" actId="1035"/>
          <ac:grpSpMkLst>
            <pc:docMk/>
            <pc:sldMk cId="3183031987" sldId="297"/>
            <ac:grpSpMk id="209" creationId="{00000000-0000-0000-0000-000000000000}"/>
          </ac:grpSpMkLst>
        </pc:grpChg>
        <pc:grpChg chg="mod">
          <ac:chgData name="Phoenix, Victoria" userId="702a7ceb-4d77-4b69-aff0-7045f56d1def" providerId="ADAL" clId="{4712DC73-1B8B-434F-B9E8-080F89B79CD7}" dt="2021-06-08T01:38:17.868" v="1022" actId="1035"/>
          <ac:grpSpMkLst>
            <pc:docMk/>
            <pc:sldMk cId="3183031987" sldId="297"/>
            <ac:grpSpMk id="210" creationId="{00000000-0000-0000-0000-000000000000}"/>
          </ac:grpSpMkLst>
        </pc:grpChg>
        <pc:grpChg chg="mod">
          <ac:chgData name="Phoenix, Victoria" userId="702a7ceb-4d77-4b69-aff0-7045f56d1def" providerId="ADAL" clId="{4712DC73-1B8B-434F-B9E8-080F89B79CD7}" dt="2021-06-08T01:38:17.868" v="1022" actId="1035"/>
          <ac:grpSpMkLst>
            <pc:docMk/>
            <pc:sldMk cId="3183031987" sldId="297"/>
            <ac:grpSpMk id="211" creationId="{00000000-0000-0000-0000-000000000000}"/>
          </ac:grpSpMkLst>
        </pc:grpChg>
        <pc:grpChg chg="mod">
          <ac:chgData name="Phoenix, Victoria" userId="702a7ceb-4d77-4b69-aff0-7045f56d1def" providerId="ADAL" clId="{4712DC73-1B8B-434F-B9E8-080F89B79CD7}" dt="2021-06-08T01:38:17.868" v="1022" actId="1035"/>
          <ac:grpSpMkLst>
            <pc:docMk/>
            <pc:sldMk cId="3183031987" sldId="297"/>
            <ac:grpSpMk id="212" creationId="{00000000-0000-0000-0000-000000000000}"/>
          </ac:grpSpMkLst>
        </pc:grpChg>
        <pc:grpChg chg="mod">
          <ac:chgData name="Phoenix, Victoria" userId="702a7ceb-4d77-4b69-aff0-7045f56d1def" providerId="ADAL" clId="{4712DC73-1B8B-434F-B9E8-080F89B79CD7}" dt="2021-06-08T01:38:17.868" v="1022" actId="1035"/>
          <ac:grpSpMkLst>
            <pc:docMk/>
            <pc:sldMk cId="3183031987" sldId="297"/>
            <ac:grpSpMk id="213" creationId="{00000000-0000-0000-0000-000000000000}"/>
          </ac:grpSpMkLst>
        </pc:grpChg>
        <pc:graphicFrameChg chg="del mod">
          <ac:chgData name="Phoenix, Victoria" userId="702a7ceb-4d77-4b69-aff0-7045f56d1def" providerId="ADAL" clId="{4712DC73-1B8B-434F-B9E8-080F89B79CD7}" dt="2021-06-08T01:42:02.993" v="1191" actId="478"/>
          <ac:graphicFrameMkLst>
            <pc:docMk/>
            <pc:sldMk cId="3183031987" sldId="297"/>
            <ac:graphicFrameMk id="8" creationId="{DB70CE3D-8E88-4F4C-A63E-C1E0C3B28559}"/>
          </ac:graphicFrameMkLst>
        </pc:graphicFrameChg>
        <pc:graphicFrameChg chg="del mod modGraphic">
          <ac:chgData name="Phoenix, Victoria" userId="702a7ceb-4d77-4b69-aff0-7045f56d1def" providerId="ADAL" clId="{4712DC73-1B8B-434F-B9E8-080F89B79CD7}" dt="2021-06-08T01:42:04.501" v="1192" actId="478"/>
          <ac:graphicFrameMkLst>
            <pc:docMk/>
            <pc:sldMk cId="3183031987" sldId="297"/>
            <ac:graphicFrameMk id="22" creationId="{5D477B2A-C607-4EC1-B07B-E6B6D68BBC9C}"/>
          </ac:graphicFrameMkLst>
        </pc:graphicFrameChg>
        <pc:picChg chg="add mod">
          <ac:chgData name="Phoenix, Victoria" userId="702a7ceb-4d77-4b69-aff0-7045f56d1def" providerId="ADAL" clId="{4712DC73-1B8B-434F-B9E8-080F89B79CD7}" dt="2021-06-08T01:42:20.780" v="1196" actId="1076"/>
          <ac:picMkLst>
            <pc:docMk/>
            <pc:sldMk cId="3183031987" sldId="297"/>
            <ac:picMk id="391" creationId="{6DA7B50F-DAB3-4258-9C77-3A90FFE8EC88}"/>
          </ac:picMkLst>
        </pc:picChg>
      </pc:sldChg>
      <pc:sldChg chg="addSp delSp modSp add modTransition addCm delCm modCm">
        <pc:chgData name="Phoenix, Victoria" userId="702a7ceb-4d77-4b69-aff0-7045f56d1def" providerId="ADAL" clId="{4712DC73-1B8B-434F-B9E8-080F89B79CD7}" dt="2021-06-08T18:25:30.026" v="1894" actId="20577"/>
        <pc:sldMkLst>
          <pc:docMk/>
          <pc:sldMk cId="1806775503" sldId="298"/>
        </pc:sldMkLst>
        <pc:spChg chg="del">
          <ac:chgData name="Phoenix, Victoria" userId="702a7ceb-4d77-4b69-aff0-7045f56d1def" providerId="ADAL" clId="{4712DC73-1B8B-434F-B9E8-080F89B79CD7}" dt="2021-06-08T01:46:50.808" v="1422" actId="478"/>
          <ac:spMkLst>
            <pc:docMk/>
            <pc:sldMk cId="1806775503" sldId="298"/>
            <ac:spMk id="2" creationId="{A3B9E769-9203-4F1B-9A43-28D26E4267C9}"/>
          </ac:spMkLst>
        </pc:spChg>
        <pc:spChg chg="del mod">
          <ac:chgData name="Phoenix, Victoria" userId="702a7ceb-4d77-4b69-aff0-7045f56d1def" providerId="ADAL" clId="{4712DC73-1B8B-434F-B9E8-080F89B79CD7}" dt="2021-06-08T01:46:01.966" v="1411"/>
          <ac:spMkLst>
            <pc:docMk/>
            <pc:sldMk cId="1806775503" sldId="298"/>
            <ac:spMk id="3" creationId="{ADAEBAD3-BE22-475B-A3A2-31B3696182BA}"/>
          </ac:spMkLst>
        </pc:spChg>
        <pc:spChg chg="mod">
          <ac:chgData name="Phoenix, Victoria" userId="702a7ceb-4d77-4b69-aff0-7045f56d1def" providerId="ADAL" clId="{4712DC73-1B8B-434F-B9E8-080F89B79CD7}" dt="2021-06-08T01:44:06.028" v="1233" actId="20577"/>
          <ac:spMkLst>
            <pc:docMk/>
            <pc:sldMk cId="1806775503" sldId="298"/>
            <ac:spMk id="4" creationId="{D3FEFFE5-DA77-41C6-B1D7-7EBB888C13EC}"/>
          </ac:spMkLst>
        </pc:spChg>
        <pc:spChg chg="add del mod">
          <ac:chgData name="Phoenix, Victoria" userId="702a7ceb-4d77-4b69-aff0-7045f56d1def" providerId="ADAL" clId="{4712DC73-1B8B-434F-B9E8-080F89B79CD7}" dt="2021-06-08T01:43:56.763" v="1222"/>
          <ac:spMkLst>
            <pc:docMk/>
            <pc:sldMk cId="1806775503" sldId="298"/>
            <ac:spMk id="5" creationId="{C34B83A8-B0CF-4DB9-AA54-11D6602CD527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9" creationId="{38F0A973-31EE-4F97-A232-113FAB76E096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10" creationId="{38F0A973-31EE-4F97-A232-113FAB76E096}"/>
          </ac:spMkLst>
        </pc:spChg>
        <pc:spChg chg="add del mod">
          <ac:chgData name="Phoenix, Victoria" userId="702a7ceb-4d77-4b69-aff0-7045f56d1def" providerId="ADAL" clId="{4712DC73-1B8B-434F-B9E8-080F89B79CD7}" dt="2021-06-08T01:43:56.763" v="1222"/>
          <ac:spMkLst>
            <pc:docMk/>
            <pc:sldMk cId="1806775503" sldId="298"/>
            <ac:spMk id="11" creationId="{C12BE654-FCB4-43D4-923E-AE7A10874251}"/>
          </ac:spMkLst>
        </pc:spChg>
        <pc:spChg chg="add del mod">
          <ac:chgData name="Phoenix, Victoria" userId="702a7ceb-4d77-4b69-aff0-7045f56d1def" providerId="ADAL" clId="{4712DC73-1B8B-434F-B9E8-080F89B79CD7}" dt="2021-06-08T01:43:56.763" v="1222"/>
          <ac:spMkLst>
            <pc:docMk/>
            <pc:sldMk cId="1806775503" sldId="298"/>
            <ac:spMk id="12" creationId="{C47AE8DD-AE50-41C4-834E-F4A6551C1B88}"/>
          </ac:spMkLst>
        </pc:spChg>
        <pc:spChg chg="add del mod">
          <ac:chgData name="Phoenix, Victoria" userId="702a7ceb-4d77-4b69-aff0-7045f56d1def" providerId="ADAL" clId="{4712DC73-1B8B-434F-B9E8-080F89B79CD7}" dt="2021-06-08T01:44:11.055" v="1234" actId="478"/>
          <ac:spMkLst>
            <pc:docMk/>
            <pc:sldMk cId="1806775503" sldId="298"/>
            <ac:spMk id="14" creationId="{4BB1FC7A-22C4-4999-9A21-1D0B866A9F8A}"/>
          </ac:spMkLst>
        </pc:spChg>
        <pc:spChg chg="add mod">
          <ac:chgData name="Phoenix, Victoria" userId="702a7ceb-4d77-4b69-aff0-7045f56d1def" providerId="ADAL" clId="{4712DC73-1B8B-434F-B9E8-080F89B79CD7}" dt="2021-06-08T01:45:51.191" v="1410" actId="20577"/>
          <ac:spMkLst>
            <pc:docMk/>
            <pc:sldMk cId="1806775503" sldId="298"/>
            <ac:spMk id="15" creationId="{306C07A7-8F96-44D9-83AF-990FEEB35493}"/>
          </ac:spMkLst>
        </pc:spChg>
        <pc:spChg chg="add del mod">
          <ac:chgData name="Phoenix, Victoria" userId="702a7ceb-4d77-4b69-aff0-7045f56d1def" providerId="ADAL" clId="{4712DC73-1B8B-434F-B9E8-080F89B79CD7}" dt="2021-06-08T01:46:09.103" v="1412"/>
          <ac:spMkLst>
            <pc:docMk/>
            <pc:sldMk cId="1806775503" sldId="298"/>
            <ac:spMk id="16" creationId="{99C2CE32-76B8-4AEC-A44A-ADEC7B75DF84}"/>
          </ac:spMkLst>
        </pc:spChg>
        <pc:spChg chg="mod">
          <ac:chgData name="Phoenix, Victoria" userId="702a7ceb-4d77-4b69-aff0-7045f56d1def" providerId="ADAL" clId="{4712DC73-1B8B-434F-B9E8-080F89B79CD7}" dt="2021-06-08T18:25:30.026" v="1894" actId="20577"/>
          <ac:spMkLst>
            <pc:docMk/>
            <pc:sldMk cId="1806775503" sldId="298"/>
            <ac:spMk id="20" creationId="{E7363BD4-2C97-4994-AD15-48CA7E260638}"/>
          </ac:spMkLst>
        </pc:spChg>
        <pc:spChg chg="del">
          <ac:chgData name="Phoenix, Victoria" userId="702a7ceb-4d77-4b69-aff0-7045f56d1def" providerId="ADAL" clId="{4712DC73-1B8B-434F-B9E8-080F89B79CD7}" dt="2021-06-08T01:45:16.671" v="1400" actId="478"/>
          <ac:spMkLst>
            <pc:docMk/>
            <pc:sldMk cId="1806775503" sldId="298"/>
            <ac:spMk id="33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32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33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34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35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36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38.137" v="1218" actId="478"/>
          <ac:spMkLst>
            <pc:docMk/>
            <pc:sldMk cId="1806775503" sldId="298"/>
            <ac:spMk id="356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57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58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59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60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61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62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63" creationId="{00000000-0000-0000-0000-000000000000}"/>
          </ac:spMkLst>
        </pc:spChg>
        <pc:spChg chg="add">
          <ac:chgData name="Phoenix, Victoria" userId="702a7ceb-4d77-4b69-aff0-7045f56d1def" providerId="ADAL" clId="{4712DC73-1B8B-434F-B9E8-080F89B79CD7}" dt="2021-06-08T01:44:25.083" v="1235"/>
          <ac:spMkLst>
            <pc:docMk/>
            <pc:sldMk cId="1806775503" sldId="298"/>
            <ac:spMk id="366" creationId="{09A269D2-C071-4881-ACD3-6A55900432FC}"/>
          </ac:spMkLst>
        </pc:spChg>
        <pc:spChg chg="add">
          <ac:chgData name="Phoenix, Victoria" userId="702a7ceb-4d77-4b69-aff0-7045f56d1def" providerId="ADAL" clId="{4712DC73-1B8B-434F-B9E8-080F89B79CD7}" dt="2021-06-08T01:44:25.083" v="1235"/>
          <ac:spMkLst>
            <pc:docMk/>
            <pc:sldMk cId="1806775503" sldId="298"/>
            <ac:spMk id="367" creationId="{3934330A-D143-461B-BE43-17FE0DD57B74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69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70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71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72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73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74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75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84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87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91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92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93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94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95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96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97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98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399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00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01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02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03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04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05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06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07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08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09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10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11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12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13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14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15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16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17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18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19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20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21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22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23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24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25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26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27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28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29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30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31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32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33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34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35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36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37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38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39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40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41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42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43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44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45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46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47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48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49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50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51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52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53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54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55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56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57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58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59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60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61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62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63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64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65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66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67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68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69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70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71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72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73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74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75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76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77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78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79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80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81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82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83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84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85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86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87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88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89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90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91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92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93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94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95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96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97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98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499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500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43.657" v="1220" actId="478"/>
          <ac:spMkLst>
            <pc:docMk/>
            <pc:sldMk cId="1806775503" sldId="298"/>
            <ac:spMk id="501" creationId="{00000000-0000-0000-0000-000000000000}"/>
          </ac:spMkLst>
        </pc:spChg>
        <pc:spChg chg="del">
          <ac:chgData name="Phoenix, Victoria" userId="702a7ceb-4d77-4b69-aff0-7045f56d1def" providerId="ADAL" clId="{4712DC73-1B8B-434F-B9E8-080F89B79CD7}" dt="2021-06-08T01:43:29.132" v="1216" actId="478"/>
          <ac:spMkLst>
            <pc:docMk/>
            <pc:sldMk cId="1806775503" sldId="298"/>
            <ac:spMk id="502" creationId="{00000000-0000-0000-0000-000000000000}"/>
          </ac:spMkLst>
        </pc:spChg>
        <pc:grpChg chg="del">
          <ac:chgData name="Phoenix, Victoria" userId="702a7ceb-4d77-4b69-aff0-7045f56d1def" providerId="ADAL" clId="{4712DC73-1B8B-434F-B9E8-080F89B79CD7}" dt="2021-06-08T01:43:30.848" v="1217" actId="478"/>
          <ac:grpSpMkLst>
            <pc:docMk/>
            <pc:sldMk cId="1806775503" sldId="298"/>
            <ac:grpSpMk id="7" creationId="{00000000-0000-0000-0000-000000000000}"/>
          </ac:grpSpMkLst>
        </pc:grpChg>
        <pc:grpChg chg="del">
          <ac:chgData name="Phoenix, Victoria" userId="702a7ceb-4d77-4b69-aff0-7045f56d1def" providerId="ADAL" clId="{4712DC73-1B8B-434F-B9E8-080F89B79CD7}" dt="2021-06-08T01:43:43.657" v="1220" actId="478"/>
          <ac:grpSpMkLst>
            <pc:docMk/>
            <pc:sldMk cId="1806775503" sldId="298"/>
            <ac:grpSpMk id="503" creationId="{00000000-0000-0000-0000-000000000000}"/>
          </ac:grpSpMkLst>
        </pc:grpChg>
        <pc:grpChg chg="del">
          <ac:chgData name="Phoenix, Victoria" userId="702a7ceb-4d77-4b69-aff0-7045f56d1def" providerId="ADAL" clId="{4712DC73-1B8B-434F-B9E8-080F89B79CD7}" dt="2021-06-08T01:43:39.504" v="1219" actId="478"/>
          <ac:grpSpMkLst>
            <pc:docMk/>
            <pc:sldMk cId="1806775503" sldId="298"/>
            <ac:grpSpMk id="683" creationId="{00000000-0000-0000-0000-000000000000}"/>
          </ac:grpSpMkLst>
        </pc:grpChg>
        <pc:graphicFrameChg chg="del modGraphic">
          <ac:chgData name="Phoenix, Victoria" userId="702a7ceb-4d77-4b69-aff0-7045f56d1def" providerId="ADAL" clId="{4712DC73-1B8B-434F-B9E8-080F89B79CD7}" dt="2021-06-08T01:43:27.993" v="1215" actId="478"/>
          <ac:graphicFrameMkLst>
            <pc:docMk/>
            <pc:sldMk cId="1806775503" sldId="298"/>
            <ac:graphicFrameMk id="8" creationId="{DB70CE3D-8E88-4F4C-A63E-C1E0C3B28559}"/>
          </ac:graphicFrameMkLst>
        </pc:graphicFrameChg>
        <pc:graphicFrameChg chg="del">
          <ac:chgData name="Phoenix, Victoria" userId="702a7ceb-4d77-4b69-aff0-7045f56d1def" providerId="ADAL" clId="{4712DC73-1B8B-434F-B9E8-080F89B79CD7}" dt="2021-06-08T01:43:24.517" v="1213" actId="478"/>
          <ac:graphicFrameMkLst>
            <pc:docMk/>
            <pc:sldMk cId="1806775503" sldId="298"/>
            <ac:graphicFrameMk id="13" creationId="{F9E70DFD-2419-446C-B956-46AD6C58AEA0}"/>
          </ac:graphicFrameMkLst>
        </pc:graphicFrameChg>
        <pc:picChg chg="add mod">
          <ac:chgData name="Phoenix, Victoria" userId="702a7ceb-4d77-4b69-aff0-7045f56d1def" providerId="ADAL" clId="{4712DC73-1B8B-434F-B9E8-080F89B79CD7}" dt="2021-06-08T01:46:23.596" v="1415" actId="1076"/>
          <ac:picMkLst>
            <pc:docMk/>
            <pc:sldMk cId="1806775503" sldId="298"/>
            <ac:picMk id="376" creationId="{F115B0DF-5B07-40FD-9002-FF92E160CDE8}"/>
          </ac:picMkLst>
        </pc:picChg>
      </pc:sldChg>
      <pc:sldChg chg="addSp delSp modSp add modTransition addCm delCm modCm">
        <pc:chgData name="Phoenix, Victoria" userId="702a7ceb-4d77-4b69-aff0-7045f56d1def" providerId="ADAL" clId="{4712DC73-1B8B-434F-B9E8-080F89B79CD7}" dt="2021-06-08T18:25:58.699" v="1897"/>
        <pc:sldMkLst>
          <pc:docMk/>
          <pc:sldMk cId="505397376" sldId="299"/>
        </pc:sldMkLst>
        <pc:spChg chg="del">
          <ac:chgData name="Phoenix, Victoria" userId="702a7ceb-4d77-4b69-aff0-7045f56d1def" providerId="ADAL" clId="{4712DC73-1B8B-434F-B9E8-080F89B79CD7}" dt="2021-06-08T01:49:02.444" v="1466" actId="478"/>
          <ac:spMkLst>
            <pc:docMk/>
            <pc:sldMk cId="505397376" sldId="299"/>
            <ac:spMk id="2" creationId="{A3B9E769-9203-4F1B-9A43-28D26E4267C9}"/>
          </ac:spMkLst>
        </pc:spChg>
        <pc:spChg chg="del mod">
          <ac:chgData name="Phoenix, Victoria" userId="702a7ceb-4d77-4b69-aff0-7045f56d1def" providerId="ADAL" clId="{4712DC73-1B8B-434F-B9E8-080F89B79CD7}" dt="2021-06-08T01:47:29.171" v="1431"/>
          <ac:spMkLst>
            <pc:docMk/>
            <pc:sldMk cId="505397376" sldId="299"/>
            <ac:spMk id="3" creationId="{ADAEBAD3-BE22-475B-A3A2-31B3696182BA}"/>
          </ac:spMkLst>
        </pc:spChg>
        <pc:spChg chg="mod">
          <ac:chgData name="Phoenix, Victoria" userId="702a7ceb-4d77-4b69-aff0-7045f56d1def" providerId="ADAL" clId="{4712DC73-1B8B-434F-B9E8-080F89B79CD7}" dt="2021-06-08T01:48:28.323" v="1457" actId="20577"/>
          <ac:spMkLst>
            <pc:docMk/>
            <pc:sldMk cId="505397376" sldId="299"/>
            <ac:spMk id="4" creationId="{D3FEFFE5-DA77-41C6-B1D7-7EBB888C13EC}"/>
          </ac:spMkLst>
        </pc:spChg>
        <pc:spChg chg="add del mod">
          <ac:chgData name="Phoenix, Victoria" userId="702a7ceb-4d77-4b69-aff0-7045f56d1def" providerId="ADAL" clId="{4712DC73-1B8B-434F-B9E8-080F89B79CD7}" dt="2021-06-08T01:47:29.171" v="1431"/>
          <ac:spMkLst>
            <pc:docMk/>
            <pc:sldMk cId="505397376" sldId="299"/>
            <ac:spMk id="5" creationId="{016DF711-4F2B-405D-B59F-A24142FB9599}"/>
          </ac:spMkLst>
        </pc:spChg>
        <pc:spChg chg="add del mod">
          <ac:chgData name="Phoenix, Victoria" userId="702a7ceb-4d77-4b69-aff0-7045f56d1def" providerId="ADAL" clId="{4712DC73-1B8B-434F-B9E8-080F89B79CD7}" dt="2021-06-08T01:47:29.171" v="1431"/>
          <ac:spMkLst>
            <pc:docMk/>
            <pc:sldMk cId="505397376" sldId="299"/>
            <ac:spMk id="6" creationId="{B568B988-33D9-4F01-BBEB-6E8C3B509403}"/>
          </ac:spMkLst>
        </pc:spChg>
        <pc:spChg chg="add del mod">
          <ac:chgData name="Phoenix, Victoria" userId="702a7ceb-4d77-4b69-aff0-7045f56d1def" providerId="ADAL" clId="{4712DC73-1B8B-434F-B9E8-080F89B79CD7}" dt="2021-06-08T01:47:29.171" v="1431"/>
          <ac:spMkLst>
            <pc:docMk/>
            <pc:sldMk cId="505397376" sldId="299"/>
            <ac:spMk id="7" creationId="{98F4AA6C-B734-4C36-85A4-4720D0759A5B}"/>
          </ac:spMkLst>
        </pc:spChg>
        <pc:spChg chg="add del mod">
          <ac:chgData name="Phoenix, Victoria" userId="702a7ceb-4d77-4b69-aff0-7045f56d1def" providerId="ADAL" clId="{4712DC73-1B8B-434F-B9E8-080F89B79CD7}" dt="2021-06-08T01:47:29.171" v="1431"/>
          <ac:spMkLst>
            <pc:docMk/>
            <pc:sldMk cId="505397376" sldId="299"/>
            <ac:spMk id="9" creationId="{25FED4C3-576B-4A29-ACDF-71EEF9616914}"/>
          </ac:spMkLst>
        </pc:spChg>
        <pc:spChg chg="add del mod">
          <ac:chgData name="Phoenix, Victoria" userId="702a7ceb-4d77-4b69-aff0-7045f56d1def" providerId="ADAL" clId="{4712DC73-1B8B-434F-B9E8-080F89B79CD7}" dt="2021-06-08T01:47:57.631" v="1440" actId="478"/>
          <ac:spMkLst>
            <pc:docMk/>
            <pc:sldMk cId="505397376" sldId="299"/>
            <ac:spMk id="11" creationId="{BEE2769C-3429-4CB2-99AA-6D768FA1B9B0}"/>
          </ac:spMkLst>
        </pc:spChg>
        <pc:spChg chg="add mod">
          <ac:chgData name="Phoenix, Victoria" userId="702a7ceb-4d77-4b69-aff0-7045f56d1def" providerId="ADAL" clId="{4712DC73-1B8B-434F-B9E8-080F89B79CD7}" dt="2021-06-08T01:47:36.095" v="1435" actId="27636"/>
          <ac:spMkLst>
            <pc:docMk/>
            <pc:sldMk cId="505397376" sldId="299"/>
            <ac:spMk id="12" creationId="{7CCD3606-2420-4F7A-AE25-0CF0BB3AB3F2}"/>
          </ac:spMkLst>
        </pc:spChg>
        <pc:spChg chg="add del mod">
          <ac:chgData name="Phoenix, Victoria" userId="702a7ceb-4d77-4b69-aff0-7045f56d1def" providerId="ADAL" clId="{4712DC73-1B8B-434F-B9E8-080F89B79CD7}" dt="2021-06-08T01:48:11.946" v="1445"/>
          <ac:spMkLst>
            <pc:docMk/>
            <pc:sldMk cId="505397376" sldId="299"/>
            <ac:spMk id="13" creationId="{9AE0F420-7453-4D3E-9545-BB023FF788F0}"/>
          </ac:spMkLst>
        </pc:spChg>
        <pc:spChg chg="add del mod">
          <ac:chgData name="Phoenix, Victoria" userId="702a7ceb-4d77-4b69-aff0-7045f56d1def" providerId="ADAL" clId="{4712DC73-1B8B-434F-B9E8-080F89B79CD7}" dt="2021-06-08T01:48:11.946" v="1445"/>
          <ac:spMkLst>
            <pc:docMk/>
            <pc:sldMk cId="505397376" sldId="299"/>
            <ac:spMk id="17" creationId="{1AF8501D-F747-41BA-85C1-7F6F294434A2}"/>
          </ac:spMkLst>
        </pc:spChg>
        <pc:spChg chg="add del mod">
          <ac:chgData name="Phoenix, Victoria" userId="702a7ceb-4d77-4b69-aff0-7045f56d1def" providerId="ADAL" clId="{4712DC73-1B8B-434F-B9E8-080F89B79CD7}" dt="2021-06-08T01:48:11.946" v="1445"/>
          <ac:spMkLst>
            <pc:docMk/>
            <pc:sldMk cId="505397376" sldId="299"/>
            <ac:spMk id="18" creationId="{276CA56C-E168-4928-9EAF-BE0CD629C003}"/>
          </ac:spMkLst>
        </pc:spChg>
        <pc:spChg chg="del">
          <ac:chgData name="Phoenix, Victoria" userId="702a7ceb-4d77-4b69-aff0-7045f56d1def" providerId="ADAL" clId="{4712DC73-1B8B-434F-B9E8-080F89B79CD7}" dt="2021-06-08T01:47:39.955" v="1436" actId="478"/>
          <ac:spMkLst>
            <pc:docMk/>
            <pc:sldMk cId="505397376" sldId="299"/>
            <ac:spMk id="19" creationId="{00000000-0000-0000-0000-000000000000}"/>
          </ac:spMkLst>
        </pc:spChg>
        <pc:spChg chg="add del mod">
          <ac:chgData name="Phoenix, Victoria" userId="702a7ceb-4d77-4b69-aff0-7045f56d1def" providerId="ADAL" clId="{4712DC73-1B8B-434F-B9E8-080F89B79CD7}" dt="2021-06-08T01:48:19.576" v="1446"/>
          <ac:spMkLst>
            <pc:docMk/>
            <pc:sldMk cId="505397376" sldId="299"/>
            <ac:spMk id="20" creationId="{36932D2A-CC27-4762-9F6F-4136CE375EB3}"/>
          </ac:spMkLst>
        </pc:spChg>
        <pc:spChg chg="del">
          <ac:chgData name="Phoenix, Victoria" userId="702a7ceb-4d77-4b69-aff0-7045f56d1def" providerId="ADAL" clId="{4712DC73-1B8B-434F-B9E8-080F89B79CD7}" dt="2021-06-08T01:48:09.820" v="1444" actId="478"/>
          <ac:spMkLst>
            <pc:docMk/>
            <pc:sldMk cId="505397376" sldId="299"/>
            <ac:spMk id="21" creationId="{38F0A973-31EE-4F97-A232-113FAB76E096}"/>
          </ac:spMkLst>
        </pc:spChg>
        <pc:spChg chg="del">
          <ac:chgData name="Phoenix, Victoria" userId="702a7ceb-4d77-4b69-aff0-7045f56d1def" providerId="ADAL" clId="{4712DC73-1B8B-434F-B9E8-080F89B79CD7}" dt="2021-06-08T01:48:07.397" v="1443" actId="478"/>
          <ac:spMkLst>
            <pc:docMk/>
            <pc:sldMk cId="505397376" sldId="299"/>
            <ac:spMk id="22" creationId="{38F0A973-31EE-4F97-A232-113FAB76E096}"/>
          </ac:spMkLst>
        </pc:spChg>
        <pc:spChg chg="mod">
          <ac:chgData name="Phoenix, Victoria" userId="702a7ceb-4d77-4b69-aff0-7045f56d1def" providerId="ADAL" clId="{4712DC73-1B8B-434F-B9E8-080F89B79CD7}" dt="2021-06-08T18:25:43.154" v="1895" actId="20577"/>
          <ac:spMkLst>
            <pc:docMk/>
            <pc:sldMk cId="505397376" sldId="299"/>
            <ac:spMk id="35" creationId="{61B44015-22DC-46D6-8C8F-1835A1DA9628}"/>
          </ac:spMkLst>
        </pc:spChg>
        <pc:spChg chg="add">
          <ac:chgData name="Phoenix, Victoria" userId="702a7ceb-4d77-4b69-aff0-7045f56d1def" providerId="ADAL" clId="{4712DC73-1B8B-434F-B9E8-080F89B79CD7}" dt="2021-06-08T01:50:09.235" v="1624"/>
          <ac:spMkLst>
            <pc:docMk/>
            <pc:sldMk cId="505397376" sldId="299"/>
            <ac:spMk id="375" creationId="{F8BF5FEE-32BB-49E8-B168-1445F0739A6D}"/>
          </ac:spMkLst>
        </pc:spChg>
        <pc:spChg chg="add">
          <ac:chgData name="Phoenix, Victoria" userId="702a7ceb-4d77-4b69-aff0-7045f56d1def" providerId="ADAL" clId="{4712DC73-1B8B-434F-B9E8-080F89B79CD7}" dt="2021-06-08T01:50:09.235" v="1624"/>
          <ac:spMkLst>
            <pc:docMk/>
            <pc:sldMk cId="505397376" sldId="299"/>
            <ac:spMk id="376" creationId="{85E31531-EA99-463C-A04E-EFDEBA886497}"/>
          </ac:spMkLst>
        </pc:spChg>
        <pc:grpChg chg="del">
          <ac:chgData name="Phoenix, Victoria" userId="702a7ceb-4d77-4b69-aff0-7045f56d1def" providerId="ADAL" clId="{4712DC73-1B8B-434F-B9E8-080F89B79CD7}" dt="2021-06-08T01:47:45.367" v="1437" actId="478"/>
          <ac:grpSpMkLst>
            <pc:docMk/>
            <pc:sldMk cId="505397376" sldId="299"/>
            <ac:grpSpMk id="16" creationId="{00000000-0000-0000-0000-000000000000}"/>
          </ac:grpSpMkLst>
        </pc:grpChg>
        <pc:grpChg chg="del">
          <ac:chgData name="Phoenix, Victoria" userId="702a7ceb-4d77-4b69-aff0-7045f56d1def" providerId="ADAL" clId="{4712DC73-1B8B-434F-B9E8-080F89B79CD7}" dt="2021-06-08T01:48:04.178" v="1442" actId="478"/>
          <ac:grpSpMkLst>
            <pc:docMk/>
            <pc:sldMk cId="505397376" sldId="299"/>
            <ac:grpSpMk id="175" creationId="{00000000-0000-0000-0000-000000000000}"/>
          </ac:grpSpMkLst>
        </pc:grpChg>
        <pc:grpChg chg="del">
          <ac:chgData name="Phoenix, Victoria" userId="702a7ceb-4d77-4b69-aff0-7045f56d1def" providerId="ADAL" clId="{4712DC73-1B8B-434F-B9E8-080F89B79CD7}" dt="2021-06-08T01:47:59.995" v="1441" actId="478"/>
          <ac:grpSpMkLst>
            <pc:docMk/>
            <pc:sldMk cId="505397376" sldId="299"/>
            <ac:grpSpMk id="457" creationId="{00000000-0000-0000-0000-000000000000}"/>
          </ac:grpSpMkLst>
        </pc:grpChg>
        <pc:graphicFrameChg chg="del">
          <ac:chgData name="Phoenix, Victoria" userId="702a7ceb-4d77-4b69-aff0-7045f56d1def" providerId="ADAL" clId="{4712DC73-1B8B-434F-B9E8-080F89B79CD7}" dt="2021-06-08T01:47:49.293" v="1438" actId="478"/>
          <ac:graphicFrameMkLst>
            <pc:docMk/>
            <pc:sldMk cId="505397376" sldId="299"/>
            <ac:graphicFrameMk id="8" creationId="{DB70CE3D-8E88-4F4C-A63E-C1E0C3B28559}"/>
          </ac:graphicFrameMkLst>
        </pc:graphicFrameChg>
        <pc:graphicFrameChg chg="del">
          <ac:chgData name="Phoenix, Victoria" userId="702a7ceb-4d77-4b69-aff0-7045f56d1def" providerId="ADAL" clId="{4712DC73-1B8B-434F-B9E8-080F89B79CD7}" dt="2021-06-08T01:47:51.204" v="1439" actId="478"/>
          <ac:graphicFrameMkLst>
            <pc:docMk/>
            <pc:sldMk cId="505397376" sldId="299"/>
            <ac:graphicFrameMk id="15" creationId="{CEB8FE12-3DA5-41CB-8783-E168EDA9D271}"/>
          </ac:graphicFrameMkLst>
        </pc:graphicFrameChg>
        <pc:picChg chg="add mod">
          <ac:chgData name="Phoenix, Victoria" userId="702a7ceb-4d77-4b69-aff0-7045f56d1def" providerId="ADAL" clId="{4712DC73-1B8B-434F-B9E8-080F89B79CD7}" dt="2021-06-08T01:50:18.787" v="1630" actId="1036"/>
          <ac:picMkLst>
            <pc:docMk/>
            <pc:sldMk cId="505397376" sldId="299"/>
            <ac:picMk id="374" creationId="{AC5FFF33-A053-469B-A5C7-A0B1D5FA550E}"/>
          </ac:picMkLst>
        </pc:picChg>
      </pc:sldChg>
      <pc:sldChg chg="addSp delSp modSp del">
        <pc:chgData name="Phoenix, Victoria" userId="702a7ceb-4d77-4b69-aff0-7045f56d1def" providerId="ADAL" clId="{4712DC73-1B8B-434F-B9E8-080F89B79CD7}" dt="2021-06-07T14:13:47.255" v="599" actId="2696"/>
        <pc:sldMkLst>
          <pc:docMk/>
          <pc:sldMk cId="3001334180" sldId="344"/>
        </pc:sldMkLst>
        <pc:spChg chg="mod">
          <ac:chgData name="Phoenix, Victoria" userId="702a7ceb-4d77-4b69-aff0-7045f56d1def" providerId="ADAL" clId="{4712DC73-1B8B-434F-B9E8-080F89B79CD7}" dt="2021-06-07T14:12:44.957" v="592" actId="27636"/>
          <ac:spMkLst>
            <pc:docMk/>
            <pc:sldMk cId="3001334180" sldId="344"/>
            <ac:spMk id="3" creationId="{AEF64084-0CF8-4787-A9FC-2DA1ABB7425F}"/>
          </ac:spMkLst>
        </pc:spChg>
        <pc:spChg chg="add del mod">
          <ac:chgData name="Phoenix, Victoria" userId="702a7ceb-4d77-4b69-aff0-7045f56d1def" providerId="ADAL" clId="{4712DC73-1B8B-434F-B9E8-080F89B79CD7}" dt="2021-06-07T14:12:22.165" v="589"/>
          <ac:spMkLst>
            <pc:docMk/>
            <pc:sldMk cId="3001334180" sldId="344"/>
            <ac:spMk id="5" creationId="{2C5DC897-E30E-44E2-BE2C-9F6E2CBDA5EC}"/>
          </ac:spMkLst>
        </pc:spChg>
        <pc:spChg chg="add del mod">
          <ac:chgData name="Phoenix, Victoria" userId="702a7ceb-4d77-4b69-aff0-7045f56d1def" providerId="ADAL" clId="{4712DC73-1B8B-434F-B9E8-080F89B79CD7}" dt="2021-06-07T14:12:22.165" v="589"/>
          <ac:spMkLst>
            <pc:docMk/>
            <pc:sldMk cId="3001334180" sldId="344"/>
            <ac:spMk id="6" creationId="{D313F55E-0BF1-4D24-8F0A-1AD77B60BE57}"/>
          </ac:spMkLst>
        </pc:spChg>
        <pc:spChg chg="add del mod">
          <ac:chgData name="Phoenix, Victoria" userId="702a7ceb-4d77-4b69-aff0-7045f56d1def" providerId="ADAL" clId="{4712DC73-1B8B-434F-B9E8-080F89B79CD7}" dt="2021-06-07T14:12:22.165" v="589"/>
          <ac:spMkLst>
            <pc:docMk/>
            <pc:sldMk cId="3001334180" sldId="344"/>
            <ac:spMk id="7" creationId="{67DA0D86-8F8D-4D2C-8657-69CFFC438617}"/>
          </ac:spMkLst>
        </pc:spChg>
        <pc:spChg chg="add del mod">
          <ac:chgData name="Phoenix, Victoria" userId="702a7ceb-4d77-4b69-aff0-7045f56d1def" providerId="ADAL" clId="{4712DC73-1B8B-434F-B9E8-080F89B79CD7}" dt="2021-06-07T14:12:44.905" v="591"/>
          <ac:spMkLst>
            <pc:docMk/>
            <pc:sldMk cId="3001334180" sldId="344"/>
            <ac:spMk id="8" creationId="{7CD651B2-551E-48C3-BAF5-0210CDB60F5D}"/>
          </ac:spMkLst>
        </pc:spChg>
        <pc:spChg chg="add del mod">
          <ac:chgData name="Phoenix, Victoria" userId="702a7ceb-4d77-4b69-aff0-7045f56d1def" providerId="ADAL" clId="{4712DC73-1B8B-434F-B9E8-080F89B79CD7}" dt="2021-06-07T14:12:44.905" v="591"/>
          <ac:spMkLst>
            <pc:docMk/>
            <pc:sldMk cId="3001334180" sldId="344"/>
            <ac:spMk id="9" creationId="{E9E5A665-B7BC-4BEA-A9BE-C4C80A099D0B}"/>
          </ac:spMkLst>
        </pc:spChg>
        <pc:spChg chg="add del mod">
          <ac:chgData name="Phoenix, Victoria" userId="702a7ceb-4d77-4b69-aff0-7045f56d1def" providerId="ADAL" clId="{4712DC73-1B8B-434F-B9E8-080F89B79CD7}" dt="2021-06-07T14:12:44.905" v="591"/>
          <ac:spMkLst>
            <pc:docMk/>
            <pc:sldMk cId="3001334180" sldId="344"/>
            <ac:spMk id="10" creationId="{1319A5F1-9582-4FF3-BCEE-08FB5DB9ED7D}"/>
          </ac:spMkLst>
        </pc:spChg>
      </pc:sldChg>
      <pc:sldChg chg="modSp">
        <pc:chgData name="Phoenix, Victoria" userId="702a7ceb-4d77-4b69-aff0-7045f56d1def" providerId="ADAL" clId="{4712DC73-1B8B-434F-B9E8-080F89B79CD7}" dt="2021-06-07T00:31:05.383" v="571" actId="404"/>
        <pc:sldMkLst>
          <pc:docMk/>
          <pc:sldMk cId="2578830886" sldId="471"/>
        </pc:sldMkLst>
        <pc:spChg chg="mod">
          <ac:chgData name="Phoenix, Victoria" userId="702a7ceb-4d77-4b69-aff0-7045f56d1def" providerId="ADAL" clId="{4712DC73-1B8B-434F-B9E8-080F89B79CD7}" dt="2021-06-07T00:31:05.383" v="571" actId="404"/>
          <ac:spMkLst>
            <pc:docMk/>
            <pc:sldMk cId="2578830886" sldId="471"/>
            <ac:spMk id="6" creationId="{CB103287-58E8-4CFF-ADB4-6863C63607CE}"/>
          </ac:spMkLst>
        </pc:spChg>
      </pc:sldChg>
      <pc:sldChg chg="del modTransition">
        <pc:chgData name="Phoenix, Victoria" userId="702a7ceb-4d77-4b69-aff0-7045f56d1def" providerId="ADAL" clId="{4712DC73-1B8B-434F-B9E8-080F89B79CD7}" dt="2021-06-07T00:15:01.511" v="407" actId="2696"/>
        <pc:sldMkLst>
          <pc:docMk/>
          <pc:sldMk cId="954291474" sldId="472"/>
        </pc:sldMkLst>
      </pc:sldChg>
      <pc:sldChg chg="del modTransition">
        <pc:chgData name="Phoenix, Victoria" userId="702a7ceb-4d77-4b69-aff0-7045f56d1def" providerId="ADAL" clId="{4712DC73-1B8B-434F-B9E8-080F89B79CD7}" dt="2021-06-07T00:28:50.893" v="555" actId="2696"/>
        <pc:sldMkLst>
          <pc:docMk/>
          <pc:sldMk cId="3833940629" sldId="1087"/>
        </pc:sldMkLst>
      </pc:sldChg>
      <pc:sldChg chg="del modTransition">
        <pc:chgData name="Phoenix, Victoria" userId="702a7ceb-4d77-4b69-aff0-7045f56d1def" providerId="ADAL" clId="{4712DC73-1B8B-434F-B9E8-080F89B79CD7}" dt="2021-06-07T00:28:50.898" v="556" actId="2696"/>
        <pc:sldMkLst>
          <pc:docMk/>
          <pc:sldMk cId="1322006256" sldId="1088"/>
        </pc:sldMkLst>
      </pc:sldChg>
      <pc:sldChg chg="del">
        <pc:chgData name="Phoenix, Victoria" userId="702a7ceb-4d77-4b69-aff0-7045f56d1def" providerId="ADAL" clId="{4712DC73-1B8B-434F-B9E8-080F89B79CD7}" dt="2021-06-07T00:28:50.919" v="557" actId="2696"/>
        <pc:sldMkLst>
          <pc:docMk/>
          <pc:sldMk cId="1161672289" sldId="1089"/>
        </pc:sldMkLst>
      </pc:sldChg>
      <pc:sldChg chg="addSp delSp modSp delCm modCm modNotesTx">
        <pc:chgData name="Phoenix, Victoria" userId="702a7ceb-4d77-4b69-aff0-7045f56d1def" providerId="ADAL" clId="{4712DC73-1B8B-434F-B9E8-080F89B79CD7}" dt="2021-06-08T01:51:17.896" v="1631" actId="1592"/>
        <pc:sldMkLst>
          <pc:docMk/>
          <pc:sldMk cId="2509266959" sldId="1090"/>
        </pc:sldMkLst>
        <pc:spChg chg="mod">
          <ac:chgData name="Phoenix, Victoria" userId="702a7ceb-4d77-4b69-aff0-7045f56d1def" providerId="ADAL" clId="{4712DC73-1B8B-434F-B9E8-080F89B79CD7}" dt="2021-06-04T10:55:39.614" v="156" actId="27636"/>
          <ac:spMkLst>
            <pc:docMk/>
            <pc:sldMk cId="2509266959" sldId="1090"/>
            <ac:spMk id="2" creationId="{00000000-0000-0000-0000-000000000000}"/>
          </ac:spMkLst>
        </pc:spChg>
        <pc:spChg chg="add del mod">
          <ac:chgData name="Phoenix, Victoria" userId="702a7ceb-4d77-4b69-aff0-7045f56d1def" providerId="ADAL" clId="{4712DC73-1B8B-434F-B9E8-080F89B79CD7}" dt="2021-06-04T10:47:31.118" v="49"/>
          <ac:spMkLst>
            <pc:docMk/>
            <pc:sldMk cId="2509266959" sldId="1090"/>
            <ac:spMk id="3" creationId="{BC5D8054-98E7-455A-A043-F00FC7298DE0}"/>
          </ac:spMkLst>
        </pc:spChg>
        <pc:spChg chg="add del mod">
          <ac:chgData name="Phoenix, Victoria" userId="702a7ceb-4d77-4b69-aff0-7045f56d1def" providerId="ADAL" clId="{4712DC73-1B8B-434F-B9E8-080F89B79CD7}" dt="2021-06-04T10:55:24.514" v="152" actId="478"/>
          <ac:spMkLst>
            <pc:docMk/>
            <pc:sldMk cId="2509266959" sldId="1090"/>
            <ac:spMk id="4" creationId="{6606C6CB-6581-4C93-AF4A-AC14A691AF85}"/>
          </ac:spMkLst>
        </pc:spChg>
        <pc:spChg chg="add del mod">
          <ac:chgData name="Phoenix, Victoria" userId="702a7ceb-4d77-4b69-aff0-7045f56d1def" providerId="ADAL" clId="{4712DC73-1B8B-434F-B9E8-080F89B79CD7}" dt="2021-06-04T10:47:31.118" v="49"/>
          <ac:spMkLst>
            <pc:docMk/>
            <pc:sldMk cId="2509266959" sldId="1090"/>
            <ac:spMk id="5" creationId="{0F0B37AF-6B4D-4A07-9777-6E0F27527B1C}"/>
          </ac:spMkLst>
        </pc:spChg>
        <pc:spChg chg="add del mod">
          <ac:chgData name="Phoenix, Victoria" userId="702a7ceb-4d77-4b69-aff0-7045f56d1def" providerId="ADAL" clId="{4712DC73-1B8B-434F-B9E8-080F89B79CD7}" dt="2021-06-04T10:47:31.118" v="49"/>
          <ac:spMkLst>
            <pc:docMk/>
            <pc:sldMk cId="2509266959" sldId="1090"/>
            <ac:spMk id="6" creationId="{1D2217F7-3487-4E81-9DF9-6C1C9864423D}"/>
          </ac:spMkLst>
        </pc:spChg>
        <pc:spChg chg="add del mod">
          <ac:chgData name="Phoenix, Victoria" userId="702a7ceb-4d77-4b69-aff0-7045f56d1def" providerId="ADAL" clId="{4712DC73-1B8B-434F-B9E8-080F89B79CD7}" dt="2021-06-04T10:47:31.118" v="49"/>
          <ac:spMkLst>
            <pc:docMk/>
            <pc:sldMk cId="2509266959" sldId="1090"/>
            <ac:spMk id="7" creationId="{11EDCB09-F7F0-4F2E-8A28-5702B9BD9DD5}"/>
          </ac:spMkLst>
        </pc:spChg>
        <pc:spChg chg="add del mod">
          <ac:chgData name="Phoenix, Victoria" userId="702a7ceb-4d77-4b69-aff0-7045f56d1def" providerId="ADAL" clId="{4712DC73-1B8B-434F-B9E8-080F89B79CD7}" dt="2021-06-04T10:47:55.522" v="51"/>
          <ac:spMkLst>
            <pc:docMk/>
            <pc:sldMk cId="2509266959" sldId="1090"/>
            <ac:spMk id="10" creationId="{9BDCC691-9C77-4DFF-8A9C-79260CFDAD28}"/>
          </ac:spMkLst>
        </pc:spChg>
        <pc:spChg chg="add mod">
          <ac:chgData name="Phoenix, Victoria" userId="702a7ceb-4d77-4b69-aff0-7045f56d1def" providerId="ADAL" clId="{4712DC73-1B8B-434F-B9E8-080F89B79CD7}" dt="2021-06-04T10:55:54.764" v="157" actId="27636"/>
          <ac:spMkLst>
            <pc:docMk/>
            <pc:sldMk cId="2509266959" sldId="1090"/>
            <ac:spMk id="11" creationId="{3A0236AB-F745-48BE-9A4F-390ABDE9A4F6}"/>
          </ac:spMkLst>
        </pc:spChg>
        <pc:spChg chg="mod">
          <ac:chgData name="Phoenix, Victoria" userId="702a7ceb-4d77-4b69-aff0-7045f56d1def" providerId="ADAL" clId="{4712DC73-1B8B-434F-B9E8-080F89B79CD7}" dt="2021-06-04T10:47:25.902" v="47"/>
          <ac:spMkLst>
            <pc:docMk/>
            <pc:sldMk cId="2509266959" sldId="1090"/>
            <ac:spMk id="12" creationId="{7C03D7B9-FBBD-428C-AE5D-9FE8AB71C5C3}"/>
          </ac:spMkLst>
        </pc:spChg>
        <pc:spChg chg="add del mod">
          <ac:chgData name="Phoenix, Victoria" userId="702a7ceb-4d77-4b69-aff0-7045f56d1def" providerId="ADAL" clId="{4712DC73-1B8B-434F-B9E8-080F89B79CD7}" dt="2021-06-04T10:48:24.264" v="57"/>
          <ac:spMkLst>
            <pc:docMk/>
            <pc:sldMk cId="2509266959" sldId="1090"/>
            <ac:spMk id="13" creationId="{D53BD84F-6EC9-4C5B-8D18-78E3137BB3E6}"/>
          </ac:spMkLst>
        </pc:spChg>
        <pc:spChg chg="add del mod">
          <ac:chgData name="Phoenix, Victoria" userId="702a7ceb-4d77-4b69-aff0-7045f56d1def" providerId="ADAL" clId="{4712DC73-1B8B-434F-B9E8-080F89B79CD7}" dt="2021-06-04T10:48:24.264" v="57"/>
          <ac:spMkLst>
            <pc:docMk/>
            <pc:sldMk cId="2509266959" sldId="1090"/>
            <ac:spMk id="14" creationId="{F500AB13-3E13-4C30-8785-B0D2B3EE45E5}"/>
          </ac:spMkLst>
        </pc:spChg>
        <pc:spChg chg="add del mod">
          <ac:chgData name="Phoenix, Victoria" userId="702a7ceb-4d77-4b69-aff0-7045f56d1def" providerId="ADAL" clId="{4712DC73-1B8B-434F-B9E8-080F89B79CD7}" dt="2021-06-04T10:48:24.264" v="57"/>
          <ac:spMkLst>
            <pc:docMk/>
            <pc:sldMk cId="2509266959" sldId="1090"/>
            <ac:spMk id="15" creationId="{FCB3904D-7081-4367-BE83-1D6CFD315A99}"/>
          </ac:spMkLst>
        </pc:spChg>
        <pc:spChg chg="add del mod">
          <ac:chgData name="Phoenix, Victoria" userId="702a7ceb-4d77-4b69-aff0-7045f56d1def" providerId="ADAL" clId="{4712DC73-1B8B-434F-B9E8-080F89B79CD7}" dt="2021-06-04T10:48:24.264" v="57"/>
          <ac:spMkLst>
            <pc:docMk/>
            <pc:sldMk cId="2509266959" sldId="1090"/>
            <ac:spMk id="16" creationId="{AC848AC2-9037-42A0-A075-33CB745EC216}"/>
          </ac:spMkLst>
        </pc:spChg>
        <pc:spChg chg="add mod">
          <ac:chgData name="Phoenix, Victoria" userId="702a7ceb-4d77-4b69-aff0-7045f56d1def" providerId="ADAL" clId="{4712DC73-1B8B-434F-B9E8-080F89B79CD7}" dt="2021-06-07T00:13:28.223" v="405" actId="1076"/>
          <ac:spMkLst>
            <pc:docMk/>
            <pc:sldMk cId="2509266959" sldId="1090"/>
            <ac:spMk id="18" creationId="{D09DA766-E79A-4620-BD02-9F52E6C03953}"/>
          </ac:spMkLst>
        </pc:spChg>
        <pc:spChg chg="add del">
          <ac:chgData name="Phoenix, Victoria" userId="702a7ceb-4d77-4b69-aff0-7045f56d1def" providerId="ADAL" clId="{4712DC73-1B8B-434F-B9E8-080F89B79CD7}" dt="2021-06-04T10:55:04.197" v="149" actId="478"/>
          <ac:spMkLst>
            <pc:docMk/>
            <pc:sldMk cId="2509266959" sldId="1090"/>
            <ac:spMk id="19" creationId="{A729FFE5-56AE-40F5-809A-791715B27B41}"/>
          </ac:spMkLst>
        </pc:spChg>
        <pc:spChg chg="add del mod">
          <ac:chgData name="Phoenix, Victoria" userId="702a7ceb-4d77-4b69-aff0-7045f56d1def" providerId="ADAL" clId="{4712DC73-1B8B-434F-B9E8-080F89B79CD7}" dt="2021-06-04T10:55:26.922" v="153" actId="478"/>
          <ac:spMkLst>
            <pc:docMk/>
            <pc:sldMk cId="2509266959" sldId="1090"/>
            <ac:spMk id="20" creationId="{E9474077-F7CF-45CD-AF71-7CBBC3A4B6FA}"/>
          </ac:spMkLst>
        </pc:spChg>
        <pc:spChg chg="add del mod">
          <ac:chgData name="Phoenix, Victoria" userId="702a7ceb-4d77-4b69-aff0-7045f56d1def" providerId="ADAL" clId="{4712DC73-1B8B-434F-B9E8-080F89B79CD7}" dt="2021-06-04T10:55:39.569" v="155"/>
          <ac:spMkLst>
            <pc:docMk/>
            <pc:sldMk cId="2509266959" sldId="1090"/>
            <ac:spMk id="21" creationId="{34C23CB1-C890-4A95-8837-2515767DC382}"/>
          </ac:spMkLst>
        </pc:spChg>
        <pc:spChg chg="add del mod">
          <ac:chgData name="Phoenix, Victoria" userId="702a7ceb-4d77-4b69-aff0-7045f56d1def" providerId="ADAL" clId="{4712DC73-1B8B-434F-B9E8-080F89B79CD7}" dt="2021-06-04T10:55:39.569" v="155"/>
          <ac:spMkLst>
            <pc:docMk/>
            <pc:sldMk cId="2509266959" sldId="1090"/>
            <ac:spMk id="22" creationId="{4B440F5B-1A12-4AEC-BDD9-12C9F5759FC9}"/>
          </ac:spMkLst>
        </pc:spChg>
        <pc:picChg chg="mod">
          <ac:chgData name="Phoenix, Victoria" userId="702a7ceb-4d77-4b69-aff0-7045f56d1def" providerId="ADAL" clId="{4712DC73-1B8B-434F-B9E8-080F89B79CD7}" dt="2021-06-04T10:56:31.324" v="167" actId="1076"/>
          <ac:picMkLst>
            <pc:docMk/>
            <pc:sldMk cId="2509266959" sldId="1090"/>
            <ac:picMk id="50" creationId="{BEAF317A-2A62-4A0A-B282-79244C5C1C91}"/>
          </ac:picMkLst>
        </pc:picChg>
      </pc:sldChg>
      <pc:sldChg chg="addSp delSp modSp addCm delCm modCm modNotesTx">
        <pc:chgData name="Phoenix, Victoria" userId="702a7ceb-4d77-4b69-aff0-7045f56d1def" providerId="ADAL" clId="{4712DC73-1B8B-434F-B9E8-080F89B79CD7}" dt="2021-06-08T01:53:10.779" v="1812"/>
        <pc:sldMkLst>
          <pc:docMk/>
          <pc:sldMk cId="1967489943" sldId="1091"/>
        </pc:sldMkLst>
        <pc:spChg chg="add del mod">
          <ac:chgData name="Phoenix, Victoria" userId="702a7ceb-4d77-4b69-aff0-7045f56d1def" providerId="ADAL" clId="{4712DC73-1B8B-434F-B9E8-080F89B79CD7}" dt="2021-06-04T10:54:04.693" v="137" actId="478"/>
          <ac:spMkLst>
            <pc:docMk/>
            <pc:sldMk cId="1967489943" sldId="1091"/>
            <ac:spMk id="4" creationId="{088C65DB-FB9D-403B-B846-16B697C39625}"/>
          </ac:spMkLst>
        </pc:spChg>
        <pc:spChg chg="add mod">
          <ac:chgData name="Phoenix, Victoria" userId="702a7ceb-4d77-4b69-aff0-7045f56d1def" providerId="ADAL" clId="{4712DC73-1B8B-434F-B9E8-080F89B79CD7}" dt="2021-06-04T10:57:29.714" v="178" actId="20577"/>
          <ac:spMkLst>
            <pc:docMk/>
            <pc:sldMk cId="1967489943" sldId="1091"/>
            <ac:spMk id="5" creationId="{396C0A03-C0AA-4F18-A8CA-DFAD165099BF}"/>
          </ac:spMkLst>
        </pc:spChg>
        <pc:spChg chg="add del mod">
          <ac:chgData name="Phoenix, Victoria" userId="702a7ceb-4d77-4b69-aff0-7045f56d1def" providerId="ADAL" clId="{4712DC73-1B8B-434F-B9E8-080F89B79CD7}" dt="2021-06-04T10:54:07.332" v="138" actId="478"/>
          <ac:spMkLst>
            <pc:docMk/>
            <pc:sldMk cId="1967489943" sldId="1091"/>
            <ac:spMk id="7" creationId="{54658E44-889C-4A26-8960-8A46D61AB3D9}"/>
          </ac:spMkLst>
        </pc:spChg>
        <pc:spChg chg="del mod">
          <ac:chgData name="Phoenix, Victoria" userId="702a7ceb-4d77-4b69-aff0-7045f56d1def" providerId="ADAL" clId="{4712DC73-1B8B-434F-B9E8-080F89B79CD7}" dt="2021-06-04T10:52:03.817" v="105" actId="478"/>
          <ac:spMkLst>
            <pc:docMk/>
            <pc:sldMk cId="1967489943" sldId="1091"/>
            <ac:spMk id="12" creationId="{7C03D7B9-FBBD-428C-AE5D-9FE8AB71C5C3}"/>
          </ac:spMkLst>
        </pc:spChg>
        <pc:spChg chg="add mod">
          <ac:chgData name="Phoenix, Victoria" userId="702a7ceb-4d77-4b69-aff0-7045f56d1def" providerId="ADAL" clId="{4712DC73-1B8B-434F-B9E8-080F89B79CD7}" dt="2021-06-07T00:30:19.753" v="566" actId="1035"/>
          <ac:spMkLst>
            <pc:docMk/>
            <pc:sldMk cId="1967489943" sldId="1091"/>
            <ac:spMk id="13" creationId="{89F9FB1E-FD78-4CEB-8FE2-CF8EA879E55D}"/>
          </ac:spMkLst>
        </pc:spChg>
        <pc:spChg chg="add del mod">
          <ac:chgData name="Phoenix, Victoria" userId="702a7ceb-4d77-4b69-aff0-7045f56d1def" providerId="ADAL" clId="{4712DC73-1B8B-434F-B9E8-080F89B79CD7}" dt="2021-06-04T10:58:03.061" v="193" actId="478"/>
          <ac:spMkLst>
            <pc:docMk/>
            <pc:sldMk cId="1967489943" sldId="1091"/>
            <ac:spMk id="14" creationId="{CA70DDD2-64CA-4542-A243-BCDE64605B84}"/>
          </ac:spMkLst>
        </pc:spChg>
        <pc:picChg chg="del mod">
          <ac:chgData name="Phoenix, Victoria" userId="702a7ceb-4d77-4b69-aff0-7045f56d1def" providerId="ADAL" clId="{4712DC73-1B8B-434F-B9E8-080F89B79CD7}" dt="2021-06-08T01:52:39.732" v="1786" actId="478"/>
          <ac:picMkLst>
            <pc:docMk/>
            <pc:sldMk cId="1967489943" sldId="1091"/>
            <ac:picMk id="3" creationId="{370B982D-52C8-400B-BD75-D71EF6D4B659}"/>
          </ac:picMkLst>
        </pc:picChg>
        <pc:picChg chg="add mod">
          <ac:chgData name="Phoenix, Victoria" userId="702a7ceb-4d77-4b69-aff0-7045f56d1def" providerId="ADAL" clId="{4712DC73-1B8B-434F-B9E8-080F89B79CD7}" dt="2021-06-08T01:53:10.779" v="1812"/>
          <ac:picMkLst>
            <pc:docMk/>
            <pc:sldMk cId="1967489943" sldId="1091"/>
            <ac:picMk id="10" creationId="{002CE765-9536-4530-A866-1A1CE8B5078F}"/>
          </ac:picMkLst>
        </pc:picChg>
        <pc:picChg chg="add del">
          <ac:chgData name="Phoenix, Victoria" userId="702a7ceb-4d77-4b69-aff0-7045f56d1def" providerId="ADAL" clId="{4712DC73-1B8B-434F-B9E8-080F89B79CD7}" dt="2021-06-04T10:52:33.213" v="112" actId="478"/>
          <ac:picMkLst>
            <pc:docMk/>
            <pc:sldMk cId="1967489943" sldId="1091"/>
            <ac:picMk id="10" creationId="{C19E6BA8-2B94-4AC2-9319-696022FAAB29}"/>
          </ac:picMkLst>
        </pc:picChg>
        <pc:picChg chg="add del mod modCrop">
          <ac:chgData name="Phoenix, Victoria" userId="702a7ceb-4d77-4b69-aff0-7045f56d1def" providerId="ADAL" clId="{4712DC73-1B8B-434F-B9E8-080F89B79CD7}" dt="2021-06-04T10:52:32.415" v="111" actId="478"/>
          <ac:picMkLst>
            <pc:docMk/>
            <pc:sldMk cId="1967489943" sldId="1091"/>
            <ac:picMk id="11" creationId="{12EF3A00-718F-49FA-87D0-90DC1092E19A}"/>
          </ac:picMkLst>
        </pc:picChg>
      </pc:sldChg>
      <pc:sldChg chg="addSp delSp modSp addCm delCm modCm modNotesTx">
        <pc:chgData name="Phoenix, Victoria" userId="702a7ceb-4d77-4b69-aff0-7045f56d1def" providerId="ADAL" clId="{4712DC73-1B8B-434F-B9E8-080F89B79CD7}" dt="2021-06-08T18:20:26.895" v="1866"/>
        <pc:sldMkLst>
          <pc:docMk/>
          <pc:sldMk cId="3302446260" sldId="1092"/>
        </pc:sldMkLst>
        <pc:spChg chg="add mod">
          <ac:chgData name="Phoenix, Victoria" userId="702a7ceb-4d77-4b69-aff0-7045f56d1def" providerId="ADAL" clId="{4712DC73-1B8B-434F-B9E8-080F89B79CD7}" dt="2021-06-07T00:31:44.202" v="573" actId="27636"/>
          <ac:spMkLst>
            <pc:docMk/>
            <pc:sldMk cId="3302446260" sldId="1092"/>
            <ac:spMk id="2" creationId="{A6C85459-3D46-4629-845C-3B8F81135B03}"/>
          </ac:spMkLst>
        </pc:spChg>
        <pc:spChg chg="add mod">
          <ac:chgData name="Phoenix, Victoria" userId="702a7ceb-4d77-4b69-aff0-7045f56d1def" providerId="ADAL" clId="{4712DC73-1B8B-434F-B9E8-080F89B79CD7}" dt="2021-06-04T11:14:15.619" v="314" actId="20577"/>
          <ac:spMkLst>
            <pc:docMk/>
            <pc:sldMk cId="3302446260" sldId="1092"/>
            <ac:spMk id="3" creationId="{CC1D31D3-7789-4036-817F-0B55EEEFB473}"/>
          </ac:spMkLst>
        </pc:spChg>
        <pc:spChg chg="mod">
          <ac:chgData name="Phoenix, Victoria" userId="702a7ceb-4d77-4b69-aff0-7045f56d1def" providerId="ADAL" clId="{4712DC73-1B8B-434F-B9E8-080F89B79CD7}" dt="2021-06-04T11:10:06.760" v="250" actId="20577"/>
          <ac:spMkLst>
            <pc:docMk/>
            <pc:sldMk cId="3302446260" sldId="1092"/>
            <ac:spMk id="6" creationId="{3ACEC73E-3195-4F63-8ADE-00D14C8AB52D}"/>
          </ac:spMkLst>
        </pc:spChg>
        <pc:spChg chg="del mod">
          <ac:chgData name="Phoenix, Victoria" userId="702a7ceb-4d77-4b69-aff0-7045f56d1def" providerId="ADAL" clId="{4712DC73-1B8B-434F-B9E8-080F89B79CD7}" dt="2021-06-04T11:05:29.803" v="235" actId="478"/>
          <ac:spMkLst>
            <pc:docMk/>
            <pc:sldMk cId="3302446260" sldId="1092"/>
            <ac:spMk id="8" creationId="{9A7ED2CA-53CD-4C14-8BF0-52A6BF205A7F}"/>
          </ac:spMkLst>
        </pc:spChg>
        <pc:spChg chg="add del mod">
          <ac:chgData name="Phoenix, Victoria" userId="702a7ceb-4d77-4b69-aff0-7045f56d1def" providerId="ADAL" clId="{4712DC73-1B8B-434F-B9E8-080F89B79CD7}" dt="2021-06-04T11:05:47.896" v="237"/>
          <ac:spMkLst>
            <pc:docMk/>
            <pc:sldMk cId="3302446260" sldId="1092"/>
            <ac:spMk id="9" creationId="{C2BE5339-7B37-446F-8D94-F5F54B75BFE6}"/>
          </ac:spMkLst>
        </pc:spChg>
        <pc:spChg chg="add del mod">
          <ac:chgData name="Phoenix, Victoria" userId="702a7ceb-4d77-4b69-aff0-7045f56d1def" providerId="ADAL" clId="{4712DC73-1B8B-434F-B9E8-080F89B79CD7}" dt="2021-06-04T11:05:47.896" v="237"/>
          <ac:spMkLst>
            <pc:docMk/>
            <pc:sldMk cId="3302446260" sldId="1092"/>
            <ac:spMk id="11" creationId="{9F074017-B909-40B6-ACED-06839FFD88A7}"/>
          </ac:spMkLst>
        </pc:spChg>
        <pc:spChg chg="add del mod">
          <ac:chgData name="Phoenix, Victoria" userId="702a7ceb-4d77-4b69-aff0-7045f56d1def" providerId="ADAL" clId="{4712DC73-1B8B-434F-B9E8-080F89B79CD7}" dt="2021-06-04T11:05:47.896" v="237"/>
          <ac:spMkLst>
            <pc:docMk/>
            <pc:sldMk cId="3302446260" sldId="1092"/>
            <ac:spMk id="12" creationId="{D94873E5-78A7-4C5B-85FA-B563E29060E8}"/>
          </ac:spMkLst>
        </pc:spChg>
        <pc:spChg chg="del">
          <ac:chgData name="Phoenix, Victoria" userId="702a7ceb-4d77-4b69-aff0-7045f56d1def" providerId="ADAL" clId="{4712DC73-1B8B-434F-B9E8-080F89B79CD7}" dt="2021-06-04T11:05:07.031" v="231"/>
          <ac:spMkLst>
            <pc:docMk/>
            <pc:sldMk cId="3302446260" sldId="1092"/>
            <ac:spMk id="13" creationId="{7326988F-0C05-42FF-AD44-B37A09565456}"/>
          </ac:spMkLst>
        </pc:spChg>
        <pc:spChg chg="add del mod">
          <ac:chgData name="Phoenix, Victoria" userId="702a7ceb-4d77-4b69-aff0-7045f56d1def" providerId="ADAL" clId="{4712DC73-1B8B-434F-B9E8-080F89B79CD7}" dt="2021-06-04T11:05:47.896" v="237"/>
          <ac:spMkLst>
            <pc:docMk/>
            <pc:sldMk cId="3302446260" sldId="1092"/>
            <ac:spMk id="14" creationId="{5BCDAC8E-143F-4D2C-B7B2-93EE09F31D56}"/>
          </ac:spMkLst>
        </pc:spChg>
        <pc:spChg chg="add del mod">
          <ac:chgData name="Phoenix, Victoria" userId="702a7ceb-4d77-4b69-aff0-7045f56d1def" providerId="ADAL" clId="{4712DC73-1B8B-434F-B9E8-080F89B79CD7}" dt="2021-06-04T11:10:01.474" v="244"/>
          <ac:spMkLst>
            <pc:docMk/>
            <pc:sldMk cId="3302446260" sldId="1092"/>
            <ac:spMk id="15" creationId="{FFD17510-5112-4A72-ADE5-14A39514CB12}"/>
          </ac:spMkLst>
        </pc:spChg>
        <pc:spChg chg="add del mod">
          <ac:chgData name="Phoenix, Victoria" userId="702a7ceb-4d77-4b69-aff0-7045f56d1def" providerId="ADAL" clId="{4712DC73-1B8B-434F-B9E8-080F89B79CD7}" dt="2021-06-04T11:10:01.474" v="244"/>
          <ac:spMkLst>
            <pc:docMk/>
            <pc:sldMk cId="3302446260" sldId="1092"/>
            <ac:spMk id="16" creationId="{D97FEE5D-0444-4A12-8C6F-F71327CAEA24}"/>
          </ac:spMkLst>
        </pc:spChg>
        <pc:spChg chg="add del mod">
          <ac:chgData name="Phoenix, Victoria" userId="702a7ceb-4d77-4b69-aff0-7045f56d1def" providerId="ADAL" clId="{4712DC73-1B8B-434F-B9E8-080F89B79CD7}" dt="2021-06-04T11:10:01.474" v="244"/>
          <ac:spMkLst>
            <pc:docMk/>
            <pc:sldMk cId="3302446260" sldId="1092"/>
            <ac:spMk id="17" creationId="{E86E30B4-FA9B-408F-88E8-5B1ADA948670}"/>
          </ac:spMkLst>
        </pc:spChg>
        <pc:spChg chg="add del mod">
          <ac:chgData name="Phoenix, Victoria" userId="702a7ceb-4d77-4b69-aff0-7045f56d1def" providerId="ADAL" clId="{4712DC73-1B8B-434F-B9E8-080F89B79CD7}" dt="2021-06-04T11:10:01.474" v="244"/>
          <ac:spMkLst>
            <pc:docMk/>
            <pc:sldMk cId="3302446260" sldId="1092"/>
            <ac:spMk id="18" creationId="{B8634D6F-1219-48DF-8055-1075B83C5213}"/>
          </ac:spMkLst>
        </pc:spChg>
        <pc:spChg chg="add mod">
          <ac:chgData name="Phoenix, Victoria" userId="702a7ceb-4d77-4b69-aff0-7045f56d1def" providerId="ADAL" clId="{4712DC73-1B8B-434F-B9E8-080F89B79CD7}" dt="2021-06-04T11:10:01.474" v="244"/>
          <ac:spMkLst>
            <pc:docMk/>
            <pc:sldMk cId="3302446260" sldId="1092"/>
            <ac:spMk id="19" creationId="{145AEDFB-F96F-477E-9D2A-805A4735A0C4}"/>
          </ac:spMkLst>
        </pc:spChg>
        <pc:picChg chg="add mod">
          <ac:chgData name="Phoenix, Victoria" userId="702a7ceb-4d77-4b69-aff0-7045f56d1def" providerId="ADAL" clId="{4712DC73-1B8B-434F-B9E8-080F89B79CD7}" dt="2021-06-04T11:04:53.031" v="230" actId="1076"/>
          <ac:picMkLst>
            <pc:docMk/>
            <pc:sldMk cId="3302446260" sldId="1092"/>
            <ac:picMk id="7" creationId="{36641B48-9739-4088-9B61-826FCE55DE03}"/>
          </ac:picMkLst>
        </pc:picChg>
        <pc:picChg chg="del">
          <ac:chgData name="Phoenix, Victoria" userId="702a7ceb-4d77-4b69-aff0-7045f56d1def" providerId="ADAL" clId="{4712DC73-1B8B-434F-B9E8-080F89B79CD7}" dt="2021-06-04T11:04:46.935" v="228" actId="478"/>
          <ac:picMkLst>
            <pc:docMk/>
            <pc:sldMk cId="3302446260" sldId="1092"/>
            <ac:picMk id="10" creationId="{46F42A50-BD2C-4A7C-8CF4-3DB96BFDA024}"/>
          </ac:picMkLst>
        </pc:picChg>
      </pc:sldChg>
      <pc:sldChg chg="addSp delSp modSp addCm delCm modCm modNotesTx">
        <pc:chgData name="Phoenix, Victoria" userId="702a7ceb-4d77-4b69-aff0-7045f56d1def" providerId="ADAL" clId="{4712DC73-1B8B-434F-B9E8-080F89B79CD7}" dt="2021-06-08T19:19:27.334" v="1996"/>
        <pc:sldMkLst>
          <pc:docMk/>
          <pc:sldMk cId="4205545164" sldId="1093"/>
        </pc:sldMkLst>
        <pc:spChg chg="add mod">
          <ac:chgData name="Phoenix, Victoria" userId="702a7ceb-4d77-4b69-aff0-7045f56d1def" providerId="ADAL" clId="{4712DC73-1B8B-434F-B9E8-080F89B79CD7}" dt="2021-06-04T11:16:26.230" v="334"/>
          <ac:spMkLst>
            <pc:docMk/>
            <pc:sldMk cId="4205545164" sldId="1093"/>
            <ac:spMk id="2" creationId="{9BBA27D5-C02B-40CC-9203-FB9C731D2DAA}"/>
          </ac:spMkLst>
        </pc:spChg>
        <pc:spChg chg="mod">
          <ac:chgData name="Phoenix, Victoria" userId="702a7ceb-4d77-4b69-aff0-7045f56d1def" providerId="ADAL" clId="{4712DC73-1B8B-434F-B9E8-080F89B79CD7}" dt="2021-06-08T19:17:25.535" v="1981" actId="27636"/>
          <ac:spMkLst>
            <pc:docMk/>
            <pc:sldMk cId="4205545164" sldId="1093"/>
            <ac:spMk id="5" creationId="{1A134866-C33B-4778-ADE2-3DB7BC24BBF8}"/>
          </ac:spMkLst>
        </pc:spChg>
        <pc:spChg chg="mod">
          <ac:chgData name="Phoenix, Victoria" userId="702a7ceb-4d77-4b69-aff0-7045f56d1def" providerId="ADAL" clId="{4712DC73-1B8B-434F-B9E8-080F89B79CD7}" dt="2021-06-08T01:54:28.740" v="1816" actId="14100"/>
          <ac:spMkLst>
            <pc:docMk/>
            <pc:sldMk cId="4205545164" sldId="1093"/>
            <ac:spMk id="9" creationId="{ADCE453C-D431-4E49-A9B1-3DA1BA5DC74A}"/>
          </ac:spMkLst>
        </pc:spChg>
        <pc:spChg chg="mod">
          <ac:chgData name="Phoenix, Victoria" userId="702a7ceb-4d77-4b69-aff0-7045f56d1def" providerId="ADAL" clId="{4712DC73-1B8B-434F-B9E8-080F89B79CD7}" dt="2021-06-08T19:19:09.628" v="1994" actId="20577"/>
          <ac:spMkLst>
            <pc:docMk/>
            <pc:sldMk cId="4205545164" sldId="1093"/>
            <ac:spMk id="10" creationId="{ED382646-AF68-40B0-B477-EF0F48268EA7}"/>
          </ac:spMkLst>
        </pc:spChg>
        <pc:picChg chg="add del mod">
          <ac:chgData name="Phoenix, Victoria" userId="702a7ceb-4d77-4b69-aff0-7045f56d1def" providerId="ADAL" clId="{4712DC73-1B8B-434F-B9E8-080F89B79CD7}" dt="2021-06-07T00:19:51.801" v="463" actId="478"/>
          <ac:picMkLst>
            <pc:docMk/>
            <pc:sldMk cId="4205545164" sldId="1093"/>
            <ac:picMk id="6" creationId="{C2CE9DC4-A5D4-4B3A-8F02-91849D2E95D4}"/>
          </ac:picMkLst>
        </pc:picChg>
      </pc:sldChg>
      <pc:sldChg chg="addSp modSp addCm delCm modCm">
        <pc:chgData name="Phoenix, Victoria" userId="702a7ceb-4d77-4b69-aff0-7045f56d1def" providerId="ADAL" clId="{4712DC73-1B8B-434F-B9E8-080F89B79CD7}" dt="2021-06-08T18:19:40.604" v="1859"/>
        <pc:sldMkLst>
          <pc:docMk/>
          <pc:sldMk cId="3606282590" sldId="1094"/>
        </pc:sldMkLst>
        <pc:spChg chg="mod">
          <ac:chgData name="Phoenix, Victoria" userId="702a7ceb-4d77-4b69-aff0-7045f56d1def" providerId="ADAL" clId="{4712DC73-1B8B-434F-B9E8-080F89B79CD7}" dt="2021-06-07T00:16:50.238" v="442" actId="20577"/>
          <ac:spMkLst>
            <pc:docMk/>
            <pc:sldMk cId="3606282590" sldId="1094"/>
            <ac:spMk id="2" creationId="{00000000-0000-0000-0000-000000000000}"/>
          </ac:spMkLst>
        </pc:spChg>
        <pc:spChg chg="mod">
          <ac:chgData name="Phoenix, Victoria" userId="702a7ceb-4d77-4b69-aff0-7045f56d1def" providerId="ADAL" clId="{4712DC73-1B8B-434F-B9E8-080F89B79CD7}" dt="2021-06-08T18:18:34.592" v="1852" actId="20577"/>
          <ac:spMkLst>
            <pc:docMk/>
            <pc:sldMk cId="3606282590" sldId="1094"/>
            <ac:spMk id="6" creationId="{A3796213-00A0-48FD-B494-148FAA9C8829}"/>
          </ac:spMkLst>
        </pc:spChg>
        <pc:picChg chg="add mod">
          <ac:chgData name="Phoenix, Victoria" userId="702a7ceb-4d77-4b69-aff0-7045f56d1def" providerId="ADAL" clId="{4712DC73-1B8B-434F-B9E8-080F89B79CD7}" dt="2021-06-07T00:15:24.181" v="409" actId="1076"/>
          <ac:picMkLst>
            <pc:docMk/>
            <pc:sldMk cId="3606282590" sldId="1094"/>
            <ac:picMk id="7" creationId="{C43D4CAF-BB72-4868-AB1A-059F0F306F6A}"/>
          </ac:picMkLst>
        </pc:picChg>
      </pc:sldChg>
      <pc:sldChg chg="del modTransition">
        <pc:chgData name="Phoenix, Victoria" userId="702a7ceb-4d77-4b69-aff0-7045f56d1def" providerId="ADAL" clId="{4712DC73-1B8B-434F-B9E8-080F89B79CD7}" dt="2021-06-07T00:28:50.889" v="554" actId="2696"/>
        <pc:sldMkLst>
          <pc:docMk/>
          <pc:sldMk cId="1872555210" sldId="1095"/>
        </pc:sldMkLst>
      </pc:sldChg>
      <pc:sldChg chg="delCm">
        <pc:chgData name="Phoenix, Victoria" userId="702a7ceb-4d77-4b69-aff0-7045f56d1def" providerId="ADAL" clId="{4712DC73-1B8B-434F-B9E8-080F89B79CD7}" dt="2021-06-04T11:25:00.248" v="372" actId="1592"/>
        <pc:sldMkLst>
          <pc:docMk/>
          <pc:sldMk cId="2728207741" sldId="1100"/>
        </pc:sldMkLst>
      </pc:sldChg>
      <pc:sldChg chg="delCm modCm">
        <pc:chgData name="Phoenix, Victoria" userId="702a7ceb-4d77-4b69-aff0-7045f56d1def" providerId="ADAL" clId="{4712DC73-1B8B-434F-B9E8-080F89B79CD7}" dt="2021-06-08T18:23:33.057" v="1879"/>
        <pc:sldMkLst>
          <pc:docMk/>
          <pc:sldMk cId="996291052" sldId="1101"/>
        </pc:sldMkLst>
      </pc:sldChg>
      <pc:sldChg chg="delCm">
        <pc:chgData name="Phoenix, Victoria" userId="702a7ceb-4d77-4b69-aff0-7045f56d1def" providerId="ADAL" clId="{4712DC73-1B8B-434F-B9E8-080F89B79CD7}" dt="2021-06-04T11:25:54.811" v="377" actId="1592"/>
        <pc:sldMkLst>
          <pc:docMk/>
          <pc:sldMk cId="1577846396" sldId="1102"/>
        </pc:sldMkLst>
      </pc:sldChg>
      <pc:sldChg chg="delCm">
        <pc:chgData name="Phoenix, Victoria" userId="702a7ceb-4d77-4b69-aff0-7045f56d1def" providerId="ADAL" clId="{4712DC73-1B8B-434F-B9E8-080F89B79CD7}" dt="2021-06-08T01:56:04.910" v="1823" actId="1592"/>
        <pc:sldMkLst>
          <pc:docMk/>
          <pc:sldMk cId="654073610" sldId="1103"/>
        </pc:sldMkLst>
      </pc:sldChg>
      <pc:sldChg chg="delCm">
        <pc:chgData name="Phoenix, Victoria" userId="702a7ceb-4d77-4b69-aff0-7045f56d1def" providerId="ADAL" clId="{4712DC73-1B8B-434F-B9E8-080F89B79CD7}" dt="2021-06-04T11:30:47.064" v="386" actId="1592"/>
        <pc:sldMkLst>
          <pc:docMk/>
          <pc:sldMk cId="349437008" sldId="1104"/>
        </pc:sldMkLst>
      </pc:sldChg>
      <pc:sldChg chg="modSp delCm">
        <pc:chgData name="Phoenix, Victoria" userId="702a7ceb-4d77-4b69-aff0-7045f56d1def" providerId="ADAL" clId="{4712DC73-1B8B-434F-B9E8-080F89B79CD7}" dt="2021-06-08T01:57:53.483" v="1850" actId="20577"/>
        <pc:sldMkLst>
          <pc:docMk/>
          <pc:sldMk cId="314318999" sldId="1105"/>
        </pc:sldMkLst>
        <pc:spChg chg="mod">
          <ac:chgData name="Phoenix, Victoria" userId="702a7ceb-4d77-4b69-aff0-7045f56d1def" providerId="ADAL" clId="{4712DC73-1B8B-434F-B9E8-080F89B79CD7}" dt="2021-06-08T01:57:53.483" v="1850" actId="20577"/>
          <ac:spMkLst>
            <pc:docMk/>
            <pc:sldMk cId="314318999" sldId="1105"/>
            <ac:spMk id="2" creationId="{57AF28D4-00FE-4E36-BE54-02D089A10D4B}"/>
          </ac:spMkLst>
        </pc:spChg>
      </pc:sldChg>
      <pc:sldChg chg="delSp modSp delCm">
        <pc:chgData name="Phoenix, Victoria" userId="702a7ceb-4d77-4b69-aff0-7045f56d1def" providerId="ADAL" clId="{4712DC73-1B8B-434F-B9E8-080F89B79CD7}" dt="2021-06-08T01:57:11.701" v="1834" actId="20577"/>
        <pc:sldMkLst>
          <pc:docMk/>
          <pc:sldMk cId="1293261068" sldId="1106"/>
        </pc:sldMkLst>
        <pc:spChg chg="mod">
          <ac:chgData name="Phoenix, Victoria" userId="702a7ceb-4d77-4b69-aff0-7045f56d1def" providerId="ADAL" clId="{4712DC73-1B8B-434F-B9E8-080F89B79CD7}" dt="2021-06-08T01:57:11.701" v="1834" actId="20577"/>
          <ac:spMkLst>
            <pc:docMk/>
            <pc:sldMk cId="1293261068" sldId="1106"/>
            <ac:spMk id="2" creationId="{66C8F780-B687-4DA3-8F56-D05FD4F44C25}"/>
          </ac:spMkLst>
        </pc:spChg>
        <pc:spChg chg="del">
          <ac:chgData name="Phoenix, Victoria" userId="702a7ceb-4d77-4b69-aff0-7045f56d1def" providerId="ADAL" clId="{4712DC73-1B8B-434F-B9E8-080F89B79CD7}" dt="2021-06-04T11:36:51.948" v="403" actId="478"/>
          <ac:spMkLst>
            <pc:docMk/>
            <pc:sldMk cId="1293261068" sldId="1106"/>
            <ac:spMk id="11" creationId="{E770D5E7-84EE-4878-BF5C-404244C38AD8}"/>
          </ac:spMkLst>
        </pc:spChg>
      </pc:sldChg>
      <pc:sldChg chg="modSp del addCm delCm">
        <pc:chgData name="Phoenix, Victoria" userId="702a7ceb-4d77-4b69-aff0-7045f56d1def" providerId="ADAL" clId="{4712DC73-1B8B-434F-B9E8-080F89B79CD7}" dt="2021-06-08T00:32:34.173" v="646" actId="2696"/>
        <pc:sldMkLst>
          <pc:docMk/>
          <pc:sldMk cId="2127687928" sldId="1107"/>
        </pc:sldMkLst>
        <pc:spChg chg="mod">
          <ac:chgData name="Phoenix, Victoria" userId="702a7ceb-4d77-4b69-aff0-7045f56d1def" providerId="ADAL" clId="{4712DC73-1B8B-434F-B9E8-080F89B79CD7}" dt="2021-06-04T11:29:40.170" v="383"/>
          <ac:spMkLst>
            <pc:docMk/>
            <pc:sldMk cId="2127687928" sldId="1107"/>
            <ac:spMk id="3" creationId="{372C6146-D7FB-4D18-BC20-AAF3B8355DE6}"/>
          </ac:spMkLst>
        </pc:spChg>
      </pc:sldChg>
      <pc:sldChg chg="del addCm delCm">
        <pc:chgData name="Phoenix, Victoria" userId="702a7ceb-4d77-4b69-aff0-7045f56d1def" providerId="ADAL" clId="{4712DC73-1B8B-434F-B9E8-080F89B79CD7}" dt="2021-06-08T00:32:34.133" v="645" actId="2696"/>
        <pc:sldMkLst>
          <pc:docMk/>
          <pc:sldMk cId="1852913407" sldId="1108"/>
        </pc:sldMkLst>
      </pc:sldChg>
      <pc:sldChg chg="delSp modSp delCm">
        <pc:chgData name="Phoenix, Victoria" userId="702a7ceb-4d77-4b69-aff0-7045f56d1def" providerId="ADAL" clId="{4712DC73-1B8B-434F-B9E8-080F89B79CD7}" dt="2021-06-04T11:33:41.426" v="397" actId="1592"/>
        <pc:sldMkLst>
          <pc:docMk/>
          <pc:sldMk cId="2211224312" sldId="1109"/>
        </pc:sldMkLst>
        <pc:spChg chg="del">
          <ac:chgData name="Phoenix, Victoria" userId="702a7ceb-4d77-4b69-aff0-7045f56d1def" providerId="ADAL" clId="{4712DC73-1B8B-434F-B9E8-080F89B79CD7}" dt="2021-06-04T11:32:31.997" v="389" actId="478"/>
          <ac:spMkLst>
            <pc:docMk/>
            <pc:sldMk cId="2211224312" sldId="1109"/>
            <ac:spMk id="15" creationId="{BF2902D3-F237-4E9C-A6CA-A14D8038F89B}"/>
          </ac:spMkLst>
        </pc:spChg>
        <pc:graphicFrameChg chg="mod modGraphic">
          <ac:chgData name="Phoenix, Victoria" userId="702a7ceb-4d77-4b69-aff0-7045f56d1def" providerId="ADAL" clId="{4712DC73-1B8B-434F-B9E8-080F89B79CD7}" dt="2021-06-04T11:33:14.502" v="395" actId="20577"/>
          <ac:graphicFrameMkLst>
            <pc:docMk/>
            <pc:sldMk cId="2211224312" sldId="1109"/>
            <ac:graphicFrameMk id="9" creationId="{C61A5E6C-C680-44FD-906E-ACCE1FE13CAA}"/>
          </ac:graphicFrameMkLst>
        </pc:graphicFrameChg>
      </pc:sldChg>
      <pc:sldChg chg="modSp del">
        <pc:chgData name="Phoenix, Victoria" userId="702a7ceb-4d77-4b69-aff0-7045f56d1def" providerId="ADAL" clId="{4712DC73-1B8B-434F-B9E8-080F89B79CD7}" dt="2021-06-08T00:33:38.133" v="648" actId="2696"/>
        <pc:sldMkLst>
          <pc:docMk/>
          <pc:sldMk cId="2724939821" sldId="1110"/>
        </pc:sldMkLst>
        <pc:spChg chg="mod">
          <ac:chgData name="Phoenix, Victoria" userId="702a7ceb-4d77-4b69-aff0-7045f56d1def" providerId="ADAL" clId="{4712DC73-1B8B-434F-B9E8-080F89B79CD7}" dt="2021-06-04T11:34:37.599" v="399" actId="20577"/>
          <ac:spMkLst>
            <pc:docMk/>
            <pc:sldMk cId="2724939821" sldId="1110"/>
            <ac:spMk id="7" creationId="{F5E1C96B-08A7-4022-851F-43FD843C26A0}"/>
          </ac:spMkLst>
        </pc:spChg>
      </pc:sldChg>
      <pc:sldChg chg="addSp delSp modSp delCm modCm">
        <pc:chgData name="Phoenix, Victoria" userId="702a7ceb-4d77-4b69-aff0-7045f56d1def" providerId="ADAL" clId="{4712DC73-1B8B-434F-B9E8-080F89B79CD7}" dt="2021-06-08T19:13:43.525" v="1950"/>
        <pc:sldMkLst>
          <pc:docMk/>
          <pc:sldMk cId="3583608876" sldId="1111"/>
        </pc:sldMkLst>
        <pc:spChg chg="add mod">
          <ac:chgData name="Phoenix, Victoria" userId="702a7ceb-4d77-4b69-aff0-7045f56d1def" providerId="ADAL" clId="{4712DC73-1B8B-434F-B9E8-080F89B79CD7}" dt="2021-06-08T01:34:11.205" v="959" actId="20577"/>
          <ac:spMkLst>
            <pc:docMk/>
            <pc:sldMk cId="3583608876" sldId="1111"/>
            <ac:spMk id="2" creationId="{B26354FF-E277-4CF8-9424-CBEC518F29B1}"/>
          </ac:spMkLst>
        </pc:spChg>
        <pc:spChg chg="add del mod">
          <ac:chgData name="Phoenix, Victoria" userId="702a7ceb-4d77-4b69-aff0-7045f56d1def" providerId="ADAL" clId="{4712DC73-1B8B-434F-B9E8-080F89B79CD7}" dt="2021-06-08T00:39:30.748" v="851"/>
          <ac:spMkLst>
            <pc:docMk/>
            <pc:sldMk cId="3583608876" sldId="1111"/>
            <ac:spMk id="3" creationId="{C042519D-ACB0-45C4-A109-202B171866C2}"/>
          </ac:spMkLst>
        </pc:spChg>
        <pc:spChg chg="add del mod">
          <ac:chgData name="Phoenix, Victoria" userId="702a7ceb-4d77-4b69-aff0-7045f56d1def" providerId="ADAL" clId="{4712DC73-1B8B-434F-B9E8-080F89B79CD7}" dt="2021-06-08T00:39:30.748" v="851"/>
          <ac:spMkLst>
            <pc:docMk/>
            <pc:sldMk cId="3583608876" sldId="1111"/>
            <ac:spMk id="4" creationId="{D6FB4DC5-E6F6-448E-9D96-15A1109F5909}"/>
          </ac:spMkLst>
        </pc:spChg>
        <pc:spChg chg="mod">
          <ac:chgData name="Phoenix, Victoria" userId="702a7ceb-4d77-4b69-aff0-7045f56d1def" providerId="ADAL" clId="{4712DC73-1B8B-434F-B9E8-080F89B79CD7}" dt="2021-06-08T00:37:09.764" v="827" actId="20577"/>
          <ac:spMkLst>
            <pc:docMk/>
            <pc:sldMk cId="3583608876" sldId="1111"/>
            <ac:spMk id="6" creationId="{0026319E-C928-4B7B-8AC8-B8159F045E34}"/>
          </ac:spMkLst>
        </pc:spChg>
        <pc:spChg chg="del mod">
          <ac:chgData name="Phoenix, Victoria" userId="702a7ceb-4d77-4b69-aff0-7045f56d1def" providerId="ADAL" clId="{4712DC73-1B8B-434F-B9E8-080F89B79CD7}" dt="2021-06-08T00:39:30.748" v="851"/>
          <ac:spMkLst>
            <pc:docMk/>
            <pc:sldMk cId="3583608876" sldId="1111"/>
            <ac:spMk id="7" creationId="{51098CB9-AACE-42D3-BA09-29E9A9710F78}"/>
          </ac:spMkLst>
        </pc:spChg>
        <pc:spChg chg="mod">
          <ac:chgData name="Phoenix, Victoria" userId="702a7ceb-4d77-4b69-aff0-7045f56d1def" providerId="ADAL" clId="{4712DC73-1B8B-434F-B9E8-080F89B79CD7}" dt="2021-06-08T01:31:20.710" v="931" actId="179"/>
          <ac:spMkLst>
            <pc:docMk/>
            <pc:sldMk cId="3583608876" sldId="1111"/>
            <ac:spMk id="8" creationId="{5F790BA7-B3DD-4A03-BF4B-50B161342A51}"/>
          </ac:spMkLst>
        </pc:spChg>
        <pc:spChg chg="add del mod">
          <ac:chgData name="Phoenix, Victoria" userId="702a7ceb-4d77-4b69-aff0-7045f56d1def" providerId="ADAL" clId="{4712DC73-1B8B-434F-B9E8-080F89B79CD7}" dt="2021-06-08T00:39:30.748" v="851"/>
          <ac:spMkLst>
            <pc:docMk/>
            <pc:sldMk cId="3583608876" sldId="1111"/>
            <ac:spMk id="9" creationId="{105CC447-BCF9-4326-89B6-441014C8B4CE}"/>
          </ac:spMkLst>
        </pc:spChg>
        <pc:spChg chg="add del mod">
          <ac:chgData name="Phoenix, Victoria" userId="702a7ceb-4d77-4b69-aff0-7045f56d1def" providerId="ADAL" clId="{4712DC73-1B8B-434F-B9E8-080F89B79CD7}" dt="2021-06-08T00:39:43.794" v="854" actId="478"/>
          <ac:spMkLst>
            <pc:docMk/>
            <pc:sldMk cId="3583608876" sldId="1111"/>
            <ac:spMk id="10" creationId="{8C3E740E-06BF-4750-82E6-5C219962231D}"/>
          </ac:spMkLst>
        </pc:spChg>
        <pc:picChg chg="add mod">
          <ac:chgData name="Phoenix, Victoria" userId="702a7ceb-4d77-4b69-aff0-7045f56d1def" providerId="ADAL" clId="{4712DC73-1B8B-434F-B9E8-080F89B79CD7}" dt="2021-06-08T00:39:39.993" v="853" actId="1076"/>
          <ac:picMkLst>
            <pc:docMk/>
            <pc:sldMk cId="3583608876" sldId="1111"/>
            <ac:picMk id="5" creationId="{027FF549-102D-4CE7-B641-D8DC25E67700}"/>
          </ac:picMkLst>
        </pc:picChg>
      </pc:sldChg>
      <pc:sldChg chg="addSp delSp modSp delCm modCm modNotesTx">
        <pc:chgData name="Phoenix, Victoria" userId="702a7ceb-4d77-4b69-aff0-7045f56d1def" providerId="ADAL" clId="{4712DC73-1B8B-434F-B9E8-080F89B79CD7}" dt="2021-06-08T18:26:53.727" v="1902"/>
        <pc:sldMkLst>
          <pc:docMk/>
          <pc:sldMk cId="2785326991" sldId="1112"/>
        </pc:sldMkLst>
        <pc:spChg chg="mod">
          <ac:chgData name="Phoenix, Victoria" userId="702a7ceb-4d77-4b69-aff0-7045f56d1def" providerId="ADAL" clId="{4712DC73-1B8B-434F-B9E8-080F89B79CD7}" dt="2021-06-08T01:29:40.295" v="920" actId="20577"/>
          <ac:spMkLst>
            <pc:docMk/>
            <pc:sldMk cId="2785326991" sldId="1112"/>
            <ac:spMk id="2" creationId="{3EBC70CB-F9E8-48A5-81CC-18E2EBF509E2}"/>
          </ac:spMkLst>
        </pc:spChg>
        <pc:spChg chg="mod">
          <ac:chgData name="Phoenix, Victoria" userId="702a7ceb-4d77-4b69-aff0-7045f56d1def" providerId="ADAL" clId="{4712DC73-1B8B-434F-B9E8-080F89B79CD7}" dt="2021-06-08T01:28:38.412" v="909" actId="20577"/>
          <ac:spMkLst>
            <pc:docMk/>
            <pc:sldMk cId="2785326991" sldId="1112"/>
            <ac:spMk id="5" creationId="{B8394F79-4A60-418E-8C19-9C8213AE4239}"/>
          </ac:spMkLst>
        </pc:spChg>
        <pc:spChg chg="mod">
          <ac:chgData name="Phoenix, Victoria" userId="702a7ceb-4d77-4b69-aff0-7045f56d1def" providerId="ADAL" clId="{4712DC73-1B8B-434F-B9E8-080F89B79CD7}" dt="2021-06-08T18:26:39.819" v="1899" actId="20577"/>
          <ac:spMkLst>
            <pc:docMk/>
            <pc:sldMk cId="2785326991" sldId="1112"/>
            <ac:spMk id="6" creationId="{A8EDF527-C41B-4712-911C-A8B083E772C0}"/>
          </ac:spMkLst>
        </pc:spChg>
        <pc:spChg chg="add del mod">
          <ac:chgData name="Phoenix, Victoria" userId="702a7ceb-4d77-4b69-aff0-7045f56d1def" providerId="ADAL" clId="{4712DC73-1B8B-434F-B9E8-080F89B79CD7}" dt="2021-06-08T01:30:22.326" v="924"/>
          <ac:spMkLst>
            <pc:docMk/>
            <pc:sldMk cId="2785326991" sldId="1112"/>
            <ac:spMk id="7" creationId="{1FDEC2FB-EEB7-400C-8C91-2272238B7680}"/>
          </ac:spMkLst>
        </pc:spChg>
        <pc:spChg chg="del">
          <ac:chgData name="Phoenix, Victoria" userId="702a7ceb-4d77-4b69-aff0-7045f56d1def" providerId="ADAL" clId="{4712DC73-1B8B-434F-B9E8-080F89B79CD7}" dt="2021-06-04T11:34:53.615" v="400" actId="478"/>
          <ac:spMkLst>
            <pc:docMk/>
            <pc:sldMk cId="2785326991" sldId="1112"/>
            <ac:spMk id="7" creationId="{5B9B6DFB-517C-452F-85F2-15601E078C35}"/>
          </ac:spMkLst>
        </pc:spChg>
        <pc:spChg chg="add del mod">
          <ac:chgData name="Phoenix, Victoria" userId="702a7ceb-4d77-4b69-aff0-7045f56d1def" providerId="ADAL" clId="{4712DC73-1B8B-434F-B9E8-080F89B79CD7}" dt="2021-06-08T01:30:22.326" v="924"/>
          <ac:spMkLst>
            <pc:docMk/>
            <pc:sldMk cId="2785326991" sldId="1112"/>
            <ac:spMk id="8" creationId="{EFC42BDF-9366-48FC-8FFF-3F7564A4FA4A}"/>
          </ac:spMkLst>
        </pc:spChg>
        <pc:spChg chg="add del mod">
          <ac:chgData name="Phoenix, Victoria" userId="702a7ceb-4d77-4b69-aff0-7045f56d1def" providerId="ADAL" clId="{4712DC73-1B8B-434F-B9E8-080F89B79CD7}" dt="2021-06-08T01:30:22.326" v="924"/>
          <ac:spMkLst>
            <pc:docMk/>
            <pc:sldMk cId="2785326991" sldId="1112"/>
            <ac:spMk id="9" creationId="{6CE82A98-A81D-440B-8131-B09D8F749086}"/>
          </ac:spMkLst>
        </pc:spChg>
        <pc:picChg chg="add del mod">
          <ac:chgData name="Phoenix, Victoria" userId="702a7ceb-4d77-4b69-aff0-7045f56d1def" providerId="ADAL" clId="{4712DC73-1B8B-434F-B9E8-080F89B79CD7}" dt="2021-06-08T01:27:12.147" v="897" actId="478"/>
          <ac:picMkLst>
            <pc:docMk/>
            <pc:sldMk cId="2785326991" sldId="1112"/>
            <ac:picMk id="3" creationId="{C8BC9B96-D18F-4F69-B35F-C519A88B58E5}"/>
          </ac:picMkLst>
        </pc:picChg>
        <pc:picChg chg="add mod">
          <ac:chgData name="Phoenix, Victoria" userId="702a7ceb-4d77-4b69-aff0-7045f56d1def" providerId="ADAL" clId="{4712DC73-1B8B-434F-B9E8-080F89B79CD7}" dt="2021-06-08T01:29:07.442" v="913" actId="1076"/>
          <ac:picMkLst>
            <pc:docMk/>
            <pc:sldMk cId="2785326991" sldId="1112"/>
            <ac:picMk id="4" creationId="{63545B4C-2958-45CE-9A7C-0CF5EB9AB404}"/>
          </ac:picMkLst>
        </pc:picChg>
      </pc:sldChg>
      <pc:sldChg chg="delCm">
        <pc:chgData name="Phoenix, Victoria" userId="702a7ceb-4d77-4b69-aff0-7045f56d1def" providerId="ADAL" clId="{4712DC73-1B8B-434F-B9E8-080F89B79CD7}" dt="2021-06-04T11:35:13.254" v="402" actId="1592"/>
        <pc:sldMkLst>
          <pc:docMk/>
          <pc:sldMk cId="807829004" sldId="1113"/>
        </pc:sldMkLst>
      </pc:sldChg>
      <pc:sldChg chg="addSp delSp modSp add delCm modCm">
        <pc:chgData name="Phoenix, Victoria" userId="702a7ceb-4d77-4b69-aff0-7045f56d1def" providerId="ADAL" clId="{4712DC73-1B8B-434F-B9E8-080F89B79CD7}" dt="2021-06-08T19:08:26.747" v="1944" actId="1592"/>
        <pc:sldMkLst>
          <pc:docMk/>
          <pc:sldMk cId="2816718222" sldId="1115"/>
        </pc:sldMkLst>
        <pc:spChg chg="add del mod">
          <ac:chgData name="Phoenix, Victoria" userId="702a7ceb-4d77-4b69-aff0-7045f56d1def" providerId="ADAL" clId="{4712DC73-1B8B-434F-B9E8-080F89B79CD7}" dt="2021-06-04T11:23:22.960" v="364" actId="478"/>
          <ac:spMkLst>
            <pc:docMk/>
            <pc:sldMk cId="2816718222" sldId="1115"/>
            <ac:spMk id="3" creationId="{25A282FD-E693-417F-A462-BA24D7863C1A}"/>
          </ac:spMkLst>
        </pc:spChg>
        <pc:spChg chg="del">
          <ac:chgData name="Phoenix, Victoria" userId="702a7ceb-4d77-4b69-aff0-7045f56d1def" providerId="ADAL" clId="{4712DC73-1B8B-434F-B9E8-080F89B79CD7}" dt="2021-06-04T11:23:14.736" v="363" actId="478"/>
          <ac:spMkLst>
            <pc:docMk/>
            <pc:sldMk cId="2816718222" sldId="1115"/>
            <ac:spMk id="10" creationId="{ED382646-AF68-40B0-B477-EF0F48268EA7}"/>
          </ac:spMkLst>
        </pc:spChg>
        <pc:spChg chg="add mod">
          <ac:chgData name="Phoenix, Victoria" userId="702a7ceb-4d77-4b69-aff0-7045f56d1def" providerId="ADAL" clId="{4712DC73-1B8B-434F-B9E8-080F89B79CD7}" dt="2021-06-08T19:07:02.857" v="1941" actId="20577"/>
          <ac:spMkLst>
            <pc:docMk/>
            <pc:sldMk cId="2816718222" sldId="1115"/>
            <ac:spMk id="11" creationId="{23F54F6B-724B-4C94-B349-58F204387909}"/>
          </ac:spMkLst>
        </pc:spChg>
        <pc:picChg chg="mod">
          <ac:chgData name="Phoenix, Victoria" userId="702a7ceb-4d77-4b69-aff0-7045f56d1def" providerId="ADAL" clId="{4712DC73-1B8B-434F-B9E8-080F89B79CD7}" dt="2021-06-08T19:06:54.523" v="1938" actId="1038"/>
          <ac:picMkLst>
            <pc:docMk/>
            <pc:sldMk cId="2816718222" sldId="1115"/>
            <ac:picMk id="4" creationId="{CD1B631E-C720-4C15-897F-0926B758BDF7}"/>
          </ac:picMkLst>
        </pc:picChg>
      </pc:sldChg>
      <pc:sldChg chg="modSp add del">
        <pc:chgData name="Phoenix, Victoria" userId="702a7ceb-4d77-4b69-aff0-7045f56d1def" providerId="ADAL" clId="{4712DC73-1B8B-434F-B9E8-080F89B79CD7}" dt="2021-06-07T00:23:36.790" v="481" actId="2696"/>
        <pc:sldMkLst>
          <pc:docMk/>
          <pc:sldMk cId="1379249810" sldId="1116"/>
        </pc:sldMkLst>
        <pc:spChg chg="mod">
          <ac:chgData name="Phoenix, Victoria" userId="702a7ceb-4d77-4b69-aff0-7045f56d1def" providerId="ADAL" clId="{4712DC73-1B8B-434F-B9E8-080F89B79CD7}" dt="2021-06-04T11:23:03.814" v="362" actId="20577"/>
          <ac:spMkLst>
            <pc:docMk/>
            <pc:sldMk cId="1379249810" sldId="1116"/>
            <ac:spMk id="10" creationId="{ED382646-AF68-40B0-B477-EF0F48268EA7}"/>
          </ac:spMkLst>
        </pc:spChg>
      </pc:sldChg>
      <pc:sldChg chg="addSp modSp addCm delCm modCm">
        <pc:chgData name="Phoenix, Victoria" userId="702a7ceb-4d77-4b69-aff0-7045f56d1def" providerId="ADAL" clId="{4712DC73-1B8B-434F-B9E8-080F89B79CD7}" dt="2021-06-08T18:23:21.820" v="1877"/>
        <pc:sldMkLst>
          <pc:docMk/>
          <pc:sldMk cId="2341597918" sldId="1117"/>
        </pc:sldMkLst>
        <pc:spChg chg="add mod">
          <ac:chgData name="Phoenix, Victoria" userId="702a7ceb-4d77-4b69-aff0-7045f56d1def" providerId="ADAL" clId="{4712DC73-1B8B-434F-B9E8-080F89B79CD7}" dt="2021-06-07T12:17:54.750" v="587" actId="20577"/>
          <ac:spMkLst>
            <pc:docMk/>
            <pc:sldMk cId="2341597918" sldId="1117"/>
            <ac:spMk id="2" creationId="{7B07B00C-72C1-4F49-9057-B24F24206C94}"/>
          </ac:spMkLst>
        </pc:spChg>
        <pc:spChg chg="mod">
          <ac:chgData name="Phoenix, Victoria" userId="702a7ceb-4d77-4b69-aff0-7045f56d1def" providerId="ADAL" clId="{4712DC73-1B8B-434F-B9E8-080F89B79CD7}" dt="2021-06-07T00:27:52.854" v="546" actId="20577"/>
          <ac:spMkLst>
            <pc:docMk/>
            <pc:sldMk cId="2341597918" sldId="1117"/>
            <ac:spMk id="5" creationId="{1A134866-C33B-4778-ADE2-3DB7BC24BBF8}"/>
          </ac:spMkLst>
        </pc:spChg>
        <pc:spChg chg="mod">
          <ac:chgData name="Phoenix, Victoria" userId="702a7ceb-4d77-4b69-aff0-7045f56d1def" providerId="ADAL" clId="{4712DC73-1B8B-434F-B9E8-080F89B79CD7}" dt="2021-06-07T00:28:06.267" v="549" actId="1076"/>
          <ac:spMkLst>
            <pc:docMk/>
            <pc:sldMk cId="2341597918" sldId="1117"/>
            <ac:spMk id="9" creationId="{ADCE453C-D431-4E49-A9B1-3DA1BA5DC74A}"/>
          </ac:spMkLst>
        </pc:spChg>
        <pc:picChg chg="mod">
          <ac:chgData name="Phoenix, Victoria" userId="702a7ceb-4d77-4b69-aff0-7045f56d1def" providerId="ADAL" clId="{4712DC73-1B8B-434F-B9E8-080F89B79CD7}" dt="2021-06-07T00:27:57.078" v="547" actId="1076"/>
          <ac:picMkLst>
            <pc:docMk/>
            <pc:sldMk cId="2341597918" sldId="1117"/>
            <ac:picMk id="3" creationId="{7DC69752-9AFE-4DE0-A63B-9B8D7EF67C6F}"/>
          </ac:picMkLst>
        </pc:picChg>
      </pc:sldChg>
      <pc:sldChg chg="modSp addCm delCm modCm">
        <pc:chgData name="Phoenix, Victoria" userId="702a7ceb-4d77-4b69-aff0-7045f56d1def" providerId="ADAL" clId="{4712DC73-1B8B-434F-B9E8-080F89B79CD7}" dt="2021-06-08T18:20:07.879" v="1862"/>
        <pc:sldMkLst>
          <pc:docMk/>
          <pc:sldMk cId="3279823263" sldId="1118"/>
        </pc:sldMkLst>
        <pc:spChg chg="mod">
          <ac:chgData name="Phoenix, Victoria" userId="702a7ceb-4d77-4b69-aff0-7045f56d1def" providerId="ADAL" clId="{4712DC73-1B8B-434F-B9E8-080F89B79CD7}" dt="2021-06-07T00:18:12.880" v="452" actId="27636"/>
          <ac:spMkLst>
            <pc:docMk/>
            <pc:sldMk cId="3279823263" sldId="1118"/>
            <ac:spMk id="6" creationId="{A3796213-00A0-48FD-B494-148FAA9C8829}"/>
          </ac:spMkLst>
        </pc:spChg>
      </pc:sldChg>
      <pc:sldChg chg="modSp addCm delCm modCm">
        <pc:chgData name="Phoenix, Victoria" userId="702a7ceb-4d77-4b69-aff0-7045f56d1def" providerId="ADAL" clId="{4712DC73-1B8B-434F-B9E8-080F89B79CD7}" dt="2021-06-08T18:19:29.223" v="1858"/>
        <pc:sldMkLst>
          <pc:docMk/>
          <pc:sldMk cId="1045742986" sldId="1119"/>
        </pc:sldMkLst>
        <pc:spChg chg="mod">
          <ac:chgData name="Phoenix, Victoria" userId="702a7ceb-4d77-4b69-aff0-7045f56d1def" providerId="ADAL" clId="{4712DC73-1B8B-434F-B9E8-080F89B79CD7}" dt="2021-06-07T00:18:06.504" v="451" actId="27636"/>
          <ac:spMkLst>
            <pc:docMk/>
            <pc:sldMk cId="1045742986" sldId="1119"/>
            <ac:spMk id="6" creationId="{A3796213-00A0-48FD-B494-148FAA9C8829}"/>
          </ac:spMkLst>
        </pc:spChg>
        <pc:picChg chg="mod">
          <ac:chgData name="Phoenix, Victoria" userId="702a7ceb-4d77-4b69-aff0-7045f56d1def" providerId="ADAL" clId="{4712DC73-1B8B-434F-B9E8-080F89B79CD7}" dt="2021-06-07T00:17:05.424" v="444" actId="1076"/>
          <ac:picMkLst>
            <pc:docMk/>
            <pc:sldMk cId="1045742986" sldId="1119"/>
            <ac:picMk id="3" creationId="{2455603E-14F5-4604-800D-AFD1899E2C35}"/>
          </ac:picMkLst>
        </pc:picChg>
      </pc:sldChg>
      <pc:sldChg chg="addSp delSp modSp del addCm delCm modCm">
        <pc:chgData name="Phoenix, Victoria" userId="702a7ceb-4d77-4b69-aff0-7045f56d1def" providerId="ADAL" clId="{4712DC73-1B8B-434F-B9E8-080F89B79CD7}" dt="2021-06-07T00:23:36.846" v="482" actId="2696"/>
        <pc:sldMkLst>
          <pc:docMk/>
          <pc:sldMk cId="3026483282" sldId="1120"/>
        </pc:sldMkLst>
        <pc:spChg chg="add del mod">
          <ac:chgData name="Phoenix, Victoria" userId="702a7ceb-4d77-4b69-aff0-7045f56d1def" providerId="ADAL" clId="{4712DC73-1B8B-434F-B9E8-080F89B79CD7}" dt="2021-06-07T00:21:21.799" v="465"/>
          <ac:spMkLst>
            <pc:docMk/>
            <pc:sldMk cId="3026483282" sldId="1120"/>
            <ac:spMk id="2" creationId="{D583332F-74D4-4149-A0C4-93689747D42A}"/>
          </ac:spMkLst>
        </pc:spChg>
        <pc:spChg chg="add del mod">
          <ac:chgData name="Phoenix, Victoria" userId="702a7ceb-4d77-4b69-aff0-7045f56d1def" providerId="ADAL" clId="{4712DC73-1B8B-434F-B9E8-080F89B79CD7}" dt="2021-06-07T00:21:21.799" v="465"/>
          <ac:spMkLst>
            <pc:docMk/>
            <pc:sldMk cId="3026483282" sldId="1120"/>
            <ac:spMk id="3" creationId="{E745CA18-4199-4189-952B-28D12CAAE14F}"/>
          </ac:spMkLst>
        </pc:spChg>
        <pc:spChg chg="add del mod">
          <ac:chgData name="Phoenix, Victoria" userId="702a7ceb-4d77-4b69-aff0-7045f56d1def" providerId="ADAL" clId="{4712DC73-1B8B-434F-B9E8-080F89B79CD7}" dt="2021-06-07T00:21:21.799" v="465"/>
          <ac:spMkLst>
            <pc:docMk/>
            <pc:sldMk cId="3026483282" sldId="1120"/>
            <ac:spMk id="6" creationId="{E71C066C-08DB-4AD1-9961-89269ACF1FA4}"/>
          </ac:spMkLst>
        </pc:spChg>
        <pc:spChg chg="mod">
          <ac:chgData name="Phoenix, Victoria" userId="702a7ceb-4d77-4b69-aff0-7045f56d1def" providerId="ADAL" clId="{4712DC73-1B8B-434F-B9E8-080F89B79CD7}" dt="2021-06-07T00:22:00.220" v="473" actId="20577"/>
          <ac:spMkLst>
            <pc:docMk/>
            <pc:sldMk cId="3026483282" sldId="1120"/>
            <ac:spMk id="10" creationId="{ED382646-AF68-40B0-B477-EF0F48268EA7}"/>
          </ac:spMkLst>
        </pc:spChg>
      </pc:sldChg>
      <pc:sldChg chg="modSp addCm delCm modCm">
        <pc:chgData name="Phoenix, Victoria" userId="702a7ceb-4d77-4b69-aff0-7045f56d1def" providerId="ADAL" clId="{4712DC73-1B8B-434F-B9E8-080F89B79CD7}" dt="2021-06-08T19:12:30.802" v="1948"/>
        <pc:sldMkLst>
          <pc:docMk/>
          <pc:sldMk cId="2061020857" sldId="1121"/>
        </pc:sldMkLst>
        <pc:spChg chg="mod">
          <ac:chgData name="Phoenix, Victoria" userId="702a7ceb-4d77-4b69-aff0-7045f56d1def" providerId="ADAL" clId="{4712DC73-1B8B-434F-B9E8-080F89B79CD7}" dt="2021-06-07T12:17:15.623" v="576" actId="20577"/>
          <ac:spMkLst>
            <pc:docMk/>
            <pc:sldMk cId="2061020857" sldId="1121"/>
            <ac:spMk id="9" creationId="{ADCE453C-D431-4E49-A9B1-3DA1BA5DC74A}"/>
          </ac:spMkLst>
        </pc:spChg>
        <pc:spChg chg="mod">
          <ac:chgData name="Phoenix, Victoria" userId="702a7ceb-4d77-4b69-aff0-7045f56d1def" providerId="ADAL" clId="{4712DC73-1B8B-434F-B9E8-080F89B79CD7}" dt="2021-06-08T19:12:17.616" v="1946" actId="20577"/>
          <ac:spMkLst>
            <pc:docMk/>
            <pc:sldMk cId="2061020857" sldId="1121"/>
            <ac:spMk id="10" creationId="{ED382646-AF68-40B0-B477-EF0F48268EA7}"/>
          </ac:spMkLst>
        </pc:spChg>
        <pc:picChg chg="mod modCrop">
          <ac:chgData name="Phoenix, Victoria" userId="702a7ceb-4d77-4b69-aff0-7045f56d1def" providerId="ADAL" clId="{4712DC73-1B8B-434F-B9E8-080F89B79CD7}" dt="2021-06-07T00:25:25.541" v="502" actId="1076"/>
          <ac:picMkLst>
            <pc:docMk/>
            <pc:sldMk cId="2061020857" sldId="1121"/>
            <ac:picMk id="2" creationId="{6CBCC3DF-4B88-42C9-B2D8-C17FCCE00408}"/>
          </ac:picMkLst>
        </pc:picChg>
      </pc:sldChg>
      <pc:sldChg chg="modSp addCm delCm modCm">
        <pc:chgData name="Phoenix, Victoria" userId="702a7ceb-4d77-4b69-aff0-7045f56d1def" providerId="ADAL" clId="{4712DC73-1B8B-434F-B9E8-080F89B79CD7}" dt="2021-06-08T18:23:09.755" v="1875"/>
        <pc:sldMkLst>
          <pc:docMk/>
          <pc:sldMk cId="2966200427" sldId="1122"/>
        </pc:sldMkLst>
        <pc:spChg chg="mod">
          <ac:chgData name="Phoenix, Victoria" userId="702a7ceb-4d77-4b69-aff0-7045f56d1def" providerId="ADAL" clId="{4712DC73-1B8B-434F-B9E8-080F89B79CD7}" dt="2021-06-07T12:17:33.183" v="577"/>
          <ac:spMkLst>
            <pc:docMk/>
            <pc:sldMk cId="2966200427" sldId="1122"/>
            <ac:spMk id="9" creationId="{ADCE453C-D431-4E49-A9B1-3DA1BA5DC74A}"/>
          </ac:spMkLst>
        </pc:spChg>
        <pc:spChg chg="mod">
          <ac:chgData name="Phoenix, Victoria" userId="702a7ceb-4d77-4b69-aff0-7045f56d1def" providerId="ADAL" clId="{4712DC73-1B8B-434F-B9E8-080F89B79CD7}" dt="2021-06-07T00:25:47.391" v="506" actId="20577"/>
          <ac:spMkLst>
            <pc:docMk/>
            <pc:sldMk cId="2966200427" sldId="1122"/>
            <ac:spMk id="10" creationId="{ED382646-AF68-40B0-B477-EF0F48268EA7}"/>
          </ac:spMkLst>
        </pc:spChg>
      </pc:sldChg>
      <pc:sldChg chg="modSp">
        <pc:chgData name="Phoenix, Victoria" userId="702a7ceb-4d77-4b69-aff0-7045f56d1def" providerId="ADAL" clId="{4712DC73-1B8B-434F-B9E8-080F89B79CD7}" dt="2021-06-07T12:17:48.062" v="583" actId="20577"/>
        <pc:sldMkLst>
          <pc:docMk/>
          <pc:sldMk cId="3793937467" sldId="1123"/>
        </pc:sldMkLst>
        <pc:spChg chg="mod">
          <ac:chgData name="Phoenix, Victoria" userId="702a7ceb-4d77-4b69-aff0-7045f56d1def" providerId="ADAL" clId="{4712DC73-1B8B-434F-B9E8-080F89B79CD7}" dt="2021-06-07T00:26:55.694" v="535" actId="1037"/>
          <ac:spMkLst>
            <pc:docMk/>
            <pc:sldMk cId="3793937467" sldId="1123"/>
            <ac:spMk id="4" creationId="{380B12D2-84E1-4A03-9633-DB20DC5A5C4F}"/>
          </ac:spMkLst>
        </pc:spChg>
        <pc:spChg chg="mod">
          <ac:chgData name="Phoenix, Victoria" userId="702a7ceb-4d77-4b69-aff0-7045f56d1def" providerId="ADAL" clId="{4712DC73-1B8B-434F-B9E8-080F89B79CD7}" dt="2021-06-07T12:17:48.062" v="583" actId="20577"/>
          <ac:spMkLst>
            <pc:docMk/>
            <pc:sldMk cId="3793937467" sldId="1123"/>
            <ac:spMk id="9" creationId="{ADCE453C-D431-4E49-A9B1-3DA1BA5DC74A}"/>
          </ac:spMkLst>
        </pc:spChg>
        <pc:spChg chg="mod">
          <ac:chgData name="Phoenix, Victoria" userId="702a7ceb-4d77-4b69-aff0-7045f56d1def" providerId="ADAL" clId="{4712DC73-1B8B-434F-B9E8-080F89B79CD7}" dt="2021-06-07T00:26:42.566" v="521" actId="20577"/>
          <ac:spMkLst>
            <pc:docMk/>
            <pc:sldMk cId="3793937467" sldId="1123"/>
            <ac:spMk id="10" creationId="{ED382646-AF68-40B0-B477-EF0F48268EA7}"/>
          </ac:spMkLst>
        </pc:spChg>
        <pc:picChg chg="mod">
          <ac:chgData name="Phoenix, Victoria" userId="702a7ceb-4d77-4b69-aff0-7045f56d1def" providerId="ADAL" clId="{4712DC73-1B8B-434F-B9E8-080F89B79CD7}" dt="2021-06-07T00:26:47.871" v="522" actId="1076"/>
          <ac:picMkLst>
            <pc:docMk/>
            <pc:sldMk cId="3793937467" sldId="1123"/>
            <ac:picMk id="3" creationId="{12A73C39-8699-4838-AB2D-7F25B3953E36}"/>
          </ac:picMkLst>
        </pc:picChg>
      </pc:sldChg>
      <pc:sldChg chg="add del">
        <pc:chgData name="Phoenix, Victoria" userId="702a7ceb-4d77-4b69-aff0-7045f56d1def" providerId="ADAL" clId="{4712DC73-1B8B-434F-B9E8-080F89B79CD7}" dt="2021-06-07T00:27:23.721" v="537"/>
        <pc:sldMkLst>
          <pc:docMk/>
          <pc:sldMk cId="3533946041" sldId="1125"/>
        </pc:sldMkLst>
      </pc:sldChg>
      <pc:sldChg chg="addSp delSp modSp">
        <pc:chgData name="Phoenix, Victoria" userId="702a7ceb-4d77-4b69-aff0-7045f56d1def" providerId="ADAL" clId="{4712DC73-1B8B-434F-B9E8-080F89B79CD7}" dt="2021-06-07T14:14:28.771" v="604" actId="1076"/>
        <pc:sldMkLst>
          <pc:docMk/>
          <pc:sldMk cId="3317627886" sldId="6862"/>
        </pc:sldMkLst>
        <pc:spChg chg="del mod">
          <ac:chgData name="Phoenix, Victoria" userId="702a7ceb-4d77-4b69-aff0-7045f56d1def" providerId="ADAL" clId="{4712DC73-1B8B-434F-B9E8-080F89B79CD7}" dt="2021-06-07T14:13:58.335" v="601"/>
          <ac:spMkLst>
            <pc:docMk/>
            <pc:sldMk cId="3317627886" sldId="6862"/>
            <ac:spMk id="2" creationId="{2E61719A-B463-F94E-BA66-E796CEEC7C5E}"/>
          </ac:spMkLst>
        </pc:spChg>
        <pc:spChg chg="add del mod">
          <ac:chgData name="Phoenix, Victoria" userId="702a7ceb-4d77-4b69-aff0-7045f56d1def" providerId="ADAL" clId="{4712DC73-1B8B-434F-B9E8-080F89B79CD7}" dt="2021-06-07T14:13:58.335" v="601"/>
          <ac:spMkLst>
            <pc:docMk/>
            <pc:sldMk cId="3317627886" sldId="6862"/>
            <ac:spMk id="3" creationId="{69935CD0-72D6-4D72-A6A0-0D76FD9789C4}"/>
          </ac:spMkLst>
        </pc:spChg>
        <pc:spChg chg="add del mod">
          <ac:chgData name="Phoenix, Victoria" userId="702a7ceb-4d77-4b69-aff0-7045f56d1def" providerId="ADAL" clId="{4712DC73-1B8B-434F-B9E8-080F89B79CD7}" dt="2021-06-07T14:14:09.052" v="602"/>
          <ac:spMkLst>
            <pc:docMk/>
            <pc:sldMk cId="3317627886" sldId="6862"/>
            <ac:spMk id="4" creationId="{E8C7CBAC-6E7E-4812-8F57-88FAA93F6AFC}"/>
          </ac:spMkLst>
        </pc:spChg>
        <pc:spChg chg="add del mod">
          <ac:chgData name="Phoenix, Victoria" userId="702a7ceb-4d77-4b69-aff0-7045f56d1def" providerId="ADAL" clId="{4712DC73-1B8B-434F-B9E8-080F89B79CD7}" dt="2021-06-07T14:14:09.052" v="602"/>
          <ac:spMkLst>
            <pc:docMk/>
            <pc:sldMk cId="3317627886" sldId="6862"/>
            <ac:spMk id="5" creationId="{9BE59342-77BC-4C41-9101-35D2F1959142}"/>
          </ac:spMkLst>
        </pc:spChg>
        <pc:spChg chg="add mod">
          <ac:chgData name="Phoenix, Victoria" userId="702a7ceb-4d77-4b69-aff0-7045f56d1def" providerId="ADAL" clId="{4712DC73-1B8B-434F-B9E8-080F89B79CD7}" dt="2021-06-07T14:14:23.266" v="603"/>
          <ac:spMkLst>
            <pc:docMk/>
            <pc:sldMk cId="3317627886" sldId="6862"/>
            <ac:spMk id="6" creationId="{F57786EA-F098-42CC-843D-6C9DF532324D}"/>
          </ac:spMkLst>
        </pc:spChg>
        <pc:spChg chg="add mod">
          <ac:chgData name="Phoenix, Victoria" userId="702a7ceb-4d77-4b69-aff0-7045f56d1def" providerId="ADAL" clId="{4712DC73-1B8B-434F-B9E8-080F89B79CD7}" dt="2021-06-07T14:14:09.052" v="602"/>
          <ac:spMkLst>
            <pc:docMk/>
            <pc:sldMk cId="3317627886" sldId="6862"/>
            <ac:spMk id="7" creationId="{9DA68CE0-6069-4F9C-ACC6-9577E66E9B93}"/>
          </ac:spMkLst>
        </pc:spChg>
        <pc:graphicFrameChg chg="mod">
          <ac:chgData name="Phoenix, Victoria" userId="702a7ceb-4d77-4b69-aff0-7045f56d1def" providerId="ADAL" clId="{4712DC73-1B8B-434F-B9E8-080F89B79CD7}" dt="2021-06-07T14:14:28.771" v="604" actId="1076"/>
          <ac:graphicFrameMkLst>
            <pc:docMk/>
            <pc:sldMk cId="3317627886" sldId="6862"/>
            <ac:graphicFrameMk id="19" creationId="{1ED1041A-8AC9-408E-B8B9-D1178E16C4E2}"/>
          </ac:graphicFrameMkLst>
        </pc:graphicFrameChg>
      </pc:sldChg>
      <pc:sldChg chg="modSp add">
        <pc:chgData name="Phoenix, Victoria" userId="702a7ceb-4d77-4b69-aff0-7045f56d1def" providerId="ADAL" clId="{4712DC73-1B8B-434F-B9E8-080F89B79CD7}" dt="2021-06-07T14:13:28.618" v="598" actId="20577"/>
        <pc:sldMkLst>
          <pc:docMk/>
          <pc:sldMk cId="1081866214" sldId="6863"/>
        </pc:sldMkLst>
        <pc:spChg chg="mod">
          <ac:chgData name="Phoenix, Victoria" userId="702a7ceb-4d77-4b69-aff0-7045f56d1def" providerId="ADAL" clId="{4712DC73-1B8B-434F-B9E8-080F89B79CD7}" dt="2021-06-07T14:13:09.360" v="595" actId="27636"/>
          <ac:spMkLst>
            <pc:docMk/>
            <pc:sldMk cId="1081866214" sldId="6863"/>
            <ac:spMk id="2" creationId="{35AB567E-4E69-4A44-A4D1-E4917707EAFE}"/>
          </ac:spMkLst>
        </pc:spChg>
        <pc:spChg chg="mod">
          <ac:chgData name="Phoenix, Victoria" userId="702a7ceb-4d77-4b69-aff0-7045f56d1def" providerId="ADAL" clId="{4712DC73-1B8B-434F-B9E8-080F89B79CD7}" dt="2021-06-07T14:13:28.618" v="598" actId="20577"/>
          <ac:spMkLst>
            <pc:docMk/>
            <pc:sldMk cId="1081866214" sldId="6863"/>
            <ac:spMk id="3" creationId="{070D2B59-9AEC-46AC-9CC2-C31A2CD964B3}"/>
          </ac:spMkLst>
        </pc:spChg>
        <pc:spChg chg="mod">
          <ac:chgData name="Phoenix, Victoria" userId="702a7ceb-4d77-4b69-aff0-7045f56d1def" providerId="ADAL" clId="{4712DC73-1B8B-434F-B9E8-080F89B79CD7}" dt="2021-06-07T14:13:19.133" v="596"/>
          <ac:spMkLst>
            <pc:docMk/>
            <pc:sldMk cId="1081866214" sldId="6863"/>
            <ac:spMk id="4" creationId="{04C5B6ED-63DB-4901-88AF-AB03C7A80018}"/>
          </ac:spMkLst>
        </pc:spChg>
      </pc:sldChg>
      <pc:sldChg chg="modSp add">
        <pc:chgData name="Phoenix, Victoria" userId="702a7ceb-4d77-4b69-aff0-7045f56d1def" providerId="ADAL" clId="{4712DC73-1B8B-434F-B9E8-080F89B79CD7}" dt="2021-06-07T14:15:52.387" v="643" actId="404"/>
        <pc:sldMkLst>
          <pc:docMk/>
          <pc:sldMk cId="1732560507" sldId="6864"/>
        </pc:sldMkLst>
        <pc:spChg chg="mod">
          <ac:chgData name="Phoenix, Victoria" userId="702a7ceb-4d77-4b69-aff0-7045f56d1def" providerId="ADAL" clId="{4712DC73-1B8B-434F-B9E8-080F89B79CD7}" dt="2021-06-07T14:15:52.387" v="643" actId="404"/>
          <ac:spMkLst>
            <pc:docMk/>
            <pc:sldMk cId="1732560507" sldId="6864"/>
            <ac:spMk id="6" creationId="{9DEAB50A-13A1-4B56-9611-EA07D1899FEF}"/>
          </ac:spMkLst>
        </pc:spChg>
      </pc:sldChg>
    </pc:docChg>
  </pc:docChgLst>
  <pc:docChgLst>
    <pc:chgData name="Dunford, Nathaniel" userId="8e553c29-98a4-4c06-88f0-715636b85297" providerId="ADAL" clId="{7C564914-C176-4C61-8533-891A842ACE8C}"/>
    <pc:docChg chg="modSld">
      <pc:chgData name="Dunford, Nathaniel" userId="8e553c29-98a4-4c06-88f0-715636b85297" providerId="ADAL" clId="{7C564914-C176-4C61-8533-891A842ACE8C}" dt="2021-06-04T13:47:35.203" v="49" actId="20577"/>
      <pc:docMkLst>
        <pc:docMk/>
      </pc:docMkLst>
      <pc:sldChg chg="modSp mod">
        <pc:chgData name="Dunford, Nathaniel" userId="8e553c29-98a4-4c06-88f0-715636b85297" providerId="ADAL" clId="{7C564914-C176-4C61-8533-891A842ACE8C}" dt="2021-06-04T13:42:39.127" v="7" actId="20577"/>
        <pc:sldMkLst>
          <pc:docMk/>
          <pc:sldMk cId="2285536654" sldId="256"/>
        </pc:sldMkLst>
        <pc:spChg chg="mod">
          <ac:chgData name="Dunford, Nathaniel" userId="8e553c29-98a4-4c06-88f0-715636b85297" providerId="ADAL" clId="{7C564914-C176-4C61-8533-891A842ACE8C}" dt="2021-06-04T13:42:39.127" v="7" actId="20577"/>
          <ac:spMkLst>
            <pc:docMk/>
            <pc:sldMk cId="2285536654" sldId="256"/>
            <ac:spMk id="12" creationId="{1FD64578-5F25-4E65-AF5F-83D55E2A2B1E}"/>
          </ac:spMkLst>
        </pc:spChg>
      </pc:sldChg>
      <pc:sldChg chg="modSp mod">
        <pc:chgData name="Dunford, Nathaniel" userId="8e553c29-98a4-4c06-88f0-715636b85297" providerId="ADAL" clId="{7C564914-C176-4C61-8533-891A842ACE8C}" dt="2021-06-04T13:42:15.107" v="6" actId="6549"/>
        <pc:sldMkLst>
          <pc:docMk/>
          <pc:sldMk cId="4097467468" sldId="465"/>
        </pc:sldMkLst>
        <pc:spChg chg="mod">
          <ac:chgData name="Dunford, Nathaniel" userId="8e553c29-98a4-4c06-88f0-715636b85297" providerId="ADAL" clId="{7C564914-C176-4C61-8533-891A842ACE8C}" dt="2021-06-04T13:42:15.107" v="6" actId="6549"/>
          <ac:spMkLst>
            <pc:docMk/>
            <pc:sldMk cId="4097467468" sldId="465"/>
            <ac:spMk id="3" creationId="{FEB51AB6-6D00-4C07-8F2B-C7910040C9CA}"/>
          </ac:spMkLst>
        </pc:spChg>
        <pc:spChg chg="mod">
          <ac:chgData name="Dunford, Nathaniel" userId="8e553c29-98a4-4c06-88f0-715636b85297" providerId="ADAL" clId="{7C564914-C176-4C61-8533-891A842ACE8C}" dt="2021-06-04T13:41:49.009" v="5" actId="6549"/>
          <ac:spMkLst>
            <pc:docMk/>
            <pc:sldMk cId="4097467468" sldId="465"/>
            <ac:spMk id="4" creationId="{E3EED97C-5066-413C-AD3B-3CA4387526C6}"/>
          </ac:spMkLst>
        </pc:spChg>
        <pc:spChg chg="mod">
          <ac:chgData name="Dunford, Nathaniel" userId="8e553c29-98a4-4c06-88f0-715636b85297" providerId="ADAL" clId="{7C564914-C176-4C61-8533-891A842ACE8C}" dt="2021-06-04T13:41:22.526" v="1" actId="20577"/>
          <ac:spMkLst>
            <pc:docMk/>
            <pc:sldMk cId="4097467468" sldId="465"/>
            <ac:spMk id="38" creationId="{6FE34B35-C37E-4506-90D5-649DD2FAD62B}"/>
          </ac:spMkLst>
        </pc:spChg>
      </pc:sldChg>
      <pc:sldChg chg="modSp mod">
        <pc:chgData name="Dunford, Nathaniel" userId="8e553c29-98a4-4c06-88f0-715636b85297" providerId="ADAL" clId="{7C564914-C176-4C61-8533-891A842ACE8C}" dt="2021-06-04T13:41:36.538" v="4" actId="20577"/>
        <pc:sldMkLst>
          <pc:docMk/>
          <pc:sldMk cId="2509266959" sldId="1090"/>
        </pc:sldMkLst>
        <pc:spChg chg="mod">
          <ac:chgData name="Dunford, Nathaniel" userId="8e553c29-98a4-4c06-88f0-715636b85297" providerId="ADAL" clId="{7C564914-C176-4C61-8533-891A842ACE8C}" dt="2021-06-04T13:41:36.538" v="4" actId="20577"/>
          <ac:spMkLst>
            <pc:docMk/>
            <pc:sldMk cId="2509266959" sldId="1090"/>
            <ac:spMk id="18" creationId="{D09DA766-E79A-4620-BD02-9F52E6C03953}"/>
          </ac:spMkLst>
        </pc:spChg>
      </pc:sldChg>
      <pc:sldChg chg="modSp mod">
        <pc:chgData name="Dunford, Nathaniel" userId="8e553c29-98a4-4c06-88f0-715636b85297" providerId="ADAL" clId="{7C564914-C176-4C61-8533-891A842ACE8C}" dt="2021-06-04T13:44:34.590" v="19" actId="20577"/>
        <pc:sldMkLst>
          <pc:docMk/>
          <pc:sldMk cId="3302446260" sldId="1092"/>
        </pc:sldMkLst>
        <pc:spChg chg="mod">
          <ac:chgData name="Dunford, Nathaniel" userId="8e553c29-98a4-4c06-88f0-715636b85297" providerId="ADAL" clId="{7C564914-C176-4C61-8533-891A842ACE8C}" dt="2021-06-04T13:44:34.590" v="19" actId="20577"/>
          <ac:spMkLst>
            <pc:docMk/>
            <pc:sldMk cId="3302446260" sldId="1092"/>
            <ac:spMk id="2" creationId="{A6C85459-3D46-4629-845C-3B8F81135B03}"/>
          </ac:spMkLst>
        </pc:spChg>
      </pc:sldChg>
      <pc:sldChg chg="modSp mod">
        <pc:chgData name="Dunford, Nathaniel" userId="8e553c29-98a4-4c06-88f0-715636b85297" providerId="ADAL" clId="{7C564914-C176-4C61-8533-891A842ACE8C}" dt="2021-06-04T13:45:11.130" v="25" actId="20577"/>
        <pc:sldMkLst>
          <pc:docMk/>
          <pc:sldMk cId="4205545164" sldId="1093"/>
        </pc:sldMkLst>
        <pc:spChg chg="mod">
          <ac:chgData name="Dunford, Nathaniel" userId="8e553c29-98a4-4c06-88f0-715636b85297" providerId="ADAL" clId="{7C564914-C176-4C61-8533-891A842ACE8C}" dt="2021-06-04T13:45:11.130" v="25" actId="20577"/>
          <ac:spMkLst>
            <pc:docMk/>
            <pc:sldMk cId="4205545164" sldId="1093"/>
            <ac:spMk id="10" creationId="{ED382646-AF68-40B0-B477-EF0F48268EA7}"/>
          </ac:spMkLst>
        </pc:spChg>
      </pc:sldChg>
      <pc:sldChg chg="modSp mod">
        <pc:chgData name="Dunford, Nathaniel" userId="8e553c29-98a4-4c06-88f0-715636b85297" providerId="ADAL" clId="{7C564914-C176-4C61-8533-891A842ACE8C}" dt="2021-06-04T13:44:07.850" v="15" actId="20577"/>
        <pc:sldMkLst>
          <pc:docMk/>
          <pc:sldMk cId="3606282590" sldId="1094"/>
        </pc:sldMkLst>
        <pc:spChg chg="mod">
          <ac:chgData name="Dunford, Nathaniel" userId="8e553c29-98a4-4c06-88f0-715636b85297" providerId="ADAL" clId="{7C564914-C176-4C61-8533-891A842ACE8C}" dt="2021-06-04T13:44:07.850" v="15" actId="20577"/>
          <ac:spMkLst>
            <pc:docMk/>
            <pc:sldMk cId="3606282590" sldId="1094"/>
            <ac:spMk id="6" creationId="{A3796213-00A0-48FD-B494-148FAA9C8829}"/>
          </ac:spMkLst>
        </pc:spChg>
      </pc:sldChg>
      <pc:sldChg chg="modSp mod">
        <pc:chgData name="Dunford, Nathaniel" userId="8e553c29-98a4-4c06-88f0-715636b85297" providerId="ADAL" clId="{7C564914-C176-4C61-8533-891A842ACE8C}" dt="2021-06-04T13:40:39.233" v="0" actId="20577"/>
        <pc:sldMkLst>
          <pc:docMk/>
          <pc:sldMk cId="2399064846" sldId="1097"/>
        </pc:sldMkLst>
        <pc:spChg chg="mod">
          <ac:chgData name="Dunford, Nathaniel" userId="8e553c29-98a4-4c06-88f0-715636b85297" providerId="ADAL" clId="{7C564914-C176-4C61-8533-891A842ACE8C}" dt="2021-06-04T13:40:39.233" v="0" actId="20577"/>
          <ac:spMkLst>
            <pc:docMk/>
            <pc:sldMk cId="2399064846" sldId="1097"/>
            <ac:spMk id="6" creationId="{46C36269-7615-4208-AF1E-FA2BBCD4B1FA}"/>
          </ac:spMkLst>
        </pc:spChg>
      </pc:sldChg>
      <pc:sldChg chg="modSp mod">
        <pc:chgData name="Dunford, Nathaniel" userId="8e553c29-98a4-4c06-88f0-715636b85297" providerId="ADAL" clId="{7C564914-C176-4C61-8533-891A842ACE8C}" dt="2021-06-04T13:42:58.961" v="9" actId="20577"/>
        <pc:sldMkLst>
          <pc:docMk/>
          <pc:sldMk cId="875708833" sldId="1099"/>
        </pc:sldMkLst>
        <pc:spChg chg="mod">
          <ac:chgData name="Dunford, Nathaniel" userId="8e553c29-98a4-4c06-88f0-715636b85297" providerId="ADAL" clId="{7C564914-C176-4C61-8533-891A842ACE8C}" dt="2021-06-04T13:42:58.961" v="9" actId="20577"/>
          <ac:spMkLst>
            <pc:docMk/>
            <pc:sldMk cId="875708833" sldId="1099"/>
            <ac:spMk id="6" creationId="{46C36269-7615-4208-AF1E-FA2BBCD4B1FA}"/>
          </ac:spMkLst>
        </pc:spChg>
      </pc:sldChg>
      <pc:sldChg chg="modSp mod">
        <pc:chgData name="Dunford, Nathaniel" userId="8e553c29-98a4-4c06-88f0-715636b85297" providerId="ADAL" clId="{7C564914-C176-4C61-8533-891A842ACE8C}" dt="2021-06-04T13:47:07.841" v="37" actId="20577"/>
        <pc:sldMkLst>
          <pc:docMk/>
          <pc:sldMk cId="2816718222" sldId="1115"/>
        </pc:sldMkLst>
        <pc:spChg chg="mod">
          <ac:chgData name="Dunford, Nathaniel" userId="8e553c29-98a4-4c06-88f0-715636b85297" providerId="ADAL" clId="{7C564914-C176-4C61-8533-891A842ACE8C}" dt="2021-06-04T13:47:07.841" v="37" actId="20577"/>
          <ac:spMkLst>
            <pc:docMk/>
            <pc:sldMk cId="2816718222" sldId="1115"/>
            <ac:spMk id="11" creationId="{23F54F6B-724B-4C94-B349-58F204387909}"/>
          </ac:spMkLst>
        </pc:spChg>
      </pc:sldChg>
      <pc:sldChg chg="modSp mod">
        <pc:chgData name="Dunford, Nathaniel" userId="8e553c29-98a4-4c06-88f0-715636b85297" providerId="ADAL" clId="{7C564914-C176-4C61-8533-891A842ACE8C}" dt="2021-06-04T13:47:35.203" v="49" actId="20577"/>
        <pc:sldMkLst>
          <pc:docMk/>
          <pc:sldMk cId="1379249810" sldId="1116"/>
        </pc:sldMkLst>
        <pc:spChg chg="mod">
          <ac:chgData name="Dunford, Nathaniel" userId="8e553c29-98a4-4c06-88f0-715636b85297" providerId="ADAL" clId="{7C564914-C176-4C61-8533-891A842ACE8C}" dt="2021-06-04T13:47:35.203" v="49" actId="20577"/>
          <ac:spMkLst>
            <pc:docMk/>
            <pc:sldMk cId="1379249810" sldId="1116"/>
            <ac:spMk id="10" creationId="{ED382646-AF68-40B0-B477-EF0F48268EA7}"/>
          </ac:spMkLst>
        </pc:spChg>
      </pc:sldChg>
    </pc:docChg>
  </pc:docChgLst>
  <pc:docChgLst>
    <pc:chgData name="Phoenix, Victoria" userId="702a7ceb-4d77-4b69-aff0-7045f56d1def" providerId="ADAL" clId="{05AF090E-18CA-49FD-BF77-8E244D1E8680}"/>
    <pc:docChg chg="undo redo custSel addSld delSld modSld sldOrd delMainMaster modMainMaster modSection">
      <pc:chgData name="Phoenix, Victoria" userId="702a7ceb-4d77-4b69-aff0-7045f56d1def" providerId="ADAL" clId="{05AF090E-18CA-49FD-BF77-8E244D1E8680}" dt="2021-06-02T18:05:22.327" v="5604" actId="13926"/>
      <pc:docMkLst>
        <pc:docMk/>
      </pc:docMkLst>
      <pc:sldChg chg="addSp delSp modSp">
        <pc:chgData name="Phoenix, Victoria" userId="702a7ceb-4d77-4b69-aff0-7045f56d1def" providerId="ADAL" clId="{05AF090E-18CA-49FD-BF77-8E244D1E8680}" dt="2021-05-28T16:35:35.148" v="2154" actId="20577"/>
        <pc:sldMkLst>
          <pc:docMk/>
          <pc:sldMk cId="2285536654" sldId="256"/>
        </pc:sldMkLst>
        <pc:spChg chg="del">
          <ac:chgData name="Phoenix, Victoria" userId="702a7ceb-4d77-4b69-aff0-7045f56d1def" providerId="ADAL" clId="{05AF090E-18CA-49FD-BF77-8E244D1E8680}" dt="2021-05-03T19:20:23.734" v="66"/>
          <ac:spMkLst>
            <pc:docMk/>
            <pc:sldMk cId="2285536654" sldId="256"/>
            <ac:spMk id="2" creationId="{E79808EE-A6F8-4194-BDEF-E8C47182AD05}"/>
          </ac:spMkLst>
        </pc:spChg>
        <pc:spChg chg="del">
          <ac:chgData name="Phoenix, Victoria" userId="702a7ceb-4d77-4b69-aff0-7045f56d1def" providerId="ADAL" clId="{05AF090E-18CA-49FD-BF77-8E244D1E8680}" dt="2021-05-03T19:20:23.734" v="66"/>
          <ac:spMkLst>
            <pc:docMk/>
            <pc:sldMk cId="2285536654" sldId="256"/>
            <ac:spMk id="3" creationId="{A9AC72CE-F9C8-4F0C-AB5E-F4B6619076A0}"/>
          </ac:spMkLst>
        </pc:spChg>
        <pc:spChg chg="del">
          <ac:chgData name="Phoenix, Victoria" userId="702a7ceb-4d77-4b69-aff0-7045f56d1def" providerId="ADAL" clId="{05AF090E-18CA-49FD-BF77-8E244D1E8680}" dt="2021-05-03T19:20:23.734" v="66"/>
          <ac:spMkLst>
            <pc:docMk/>
            <pc:sldMk cId="2285536654" sldId="256"/>
            <ac:spMk id="4" creationId="{9E2C86C6-30B9-46BD-917C-1A4BC727CB77}"/>
          </ac:spMkLst>
        </pc:spChg>
        <pc:spChg chg="del">
          <ac:chgData name="Phoenix, Victoria" userId="702a7ceb-4d77-4b69-aff0-7045f56d1def" providerId="ADAL" clId="{05AF090E-18CA-49FD-BF77-8E244D1E8680}" dt="2021-05-03T19:20:23.734" v="66"/>
          <ac:spMkLst>
            <pc:docMk/>
            <pc:sldMk cId="2285536654" sldId="256"/>
            <ac:spMk id="5" creationId="{5905065C-5EAA-405B-A0D0-0853DFF4DA24}"/>
          </ac:spMkLst>
        </pc:spChg>
        <pc:spChg chg="del">
          <ac:chgData name="Phoenix, Victoria" userId="702a7ceb-4d77-4b69-aff0-7045f56d1def" providerId="ADAL" clId="{05AF090E-18CA-49FD-BF77-8E244D1E8680}" dt="2021-05-03T19:20:23.734" v="66"/>
          <ac:spMkLst>
            <pc:docMk/>
            <pc:sldMk cId="2285536654" sldId="256"/>
            <ac:spMk id="6" creationId="{76001F36-91C2-4A4B-8B63-1FD1D26DA183}"/>
          </ac:spMkLst>
        </pc:spChg>
        <pc:spChg chg="del">
          <ac:chgData name="Phoenix, Victoria" userId="702a7ceb-4d77-4b69-aff0-7045f56d1def" providerId="ADAL" clId="{05AF090E-18CA-49FD-BF77-8E244D1E8680}" dt="2021-05-03T19:20:23.734" v="66"/>
          <ac:spMkLst>
            <pc:docMk/>
            <pc:sldMk cId="2285536654" sldId="256"/>
            <ac:spMk id="7" creationId="{F4866530-357B-408D-9D4C-AA32D3CE4173}"/>
          </ac:spMkLst>
        </pc:spChg>
        <pc:spChg chg="add mod">
          <ac:chgData name="Phoenix, Victoria" userId="702a7ceb-4d77-4b69-aff0-7045f56d1def" providerId="ADAL" clId="{05AF090E-18CA-49FD-BF77-8E244D1E8680}" dt="2021-05-03T19:20:46.068" v="69" actId="20577"/>
          <ac:spMkLst>
            <pc:docMk/>
            <pc:sldMk cId="2285536654" sldId="256"/>
            <ac:spMk id="8" creationId="{345351D0-7F37-4FF4-8F79-8324429097D7}"/>
          </ac:spMkLst>
        </pc:spChg>
        <pc:spChg chg="del">
          <ac:chgData name="Phoenix, Victoria" userId="702a7ceb-4d77-4b69-aff0-7045f56d1def" providerId="ADAL" clId="{05AF090E-18CA-49FD-BF77-8E244D1E8680}" dt="2021-05-03T19:20:28.663" v="67" actId="478"/>
          <ac:spMkLst>
            <pc:docMk/>
            <pc:sldMk cId="2285536654" sldId="256"/>
            <ac:spMk id="9" creationId="{EAA9CEAF-01E0-4EC2-BBB4-C07FA4A9FB2D}"/>
          </ac:spMkLst>
        </pc:spChg>
        <pc:spChg chg="add del mod">
          <ac:chgData name="Phoenix, Victoria" userId="702a7ceb-4d77-4b69-aff0-7045f56d1def" providerId="ADAL" clId="{05AF090E-18CA-49FD-BF77-8E244D1E8680}" dt="2021-05-03T19:21:00.080" v="71"/>
          <ac:spMkLst>
            <pc:docMk/>
            <pc:sldMk cId="2285536654" sldId="256"/>
            <ac:spMk id="10" creationId="{3A97B445-6C79-413B-9425-A32DC77F14D9}"/>
          </ac:spMkLst>
        </pc:spChg>
        <pc:spChg chg="add del mod">
          <ac:chgData name="Phoenix, Victoria" userId="702a7ceb-4d77-4b69-aff0-7045f56d1def" providerId="ADAL" clId="{05AF090E-18CA-49FD-BF77-8E244D1E8680}" dt="2021-05-03T19:21:00.080" v="71"/>
          <ac:spMkLst>
            <pc:docMk/>
            <pc:sldMk cId="2285536654" sldId="256"/>
            <ac:spMk id="11" creationId="{449D7DF6-4EB2-4030-BEED-7EF43017344A}"/>
          </ac:spMkLst>
        </pc:spChg>
        <pc:spChg chg="add mod">
          <ac:chgData name="Phoenix, Victoria" userId="702a7ceb-4d77-4b69-aff0-7045f56d1def" providerId="ADAL" clId="{05AF090E-18CA-49FD-BF77-8E244D1E8680}" dt="2021-05-28T16:35:35.148" v="2154" actId="20577"/>
          <ac:spMkLst>
            <pc:docMk/>
            <pc:sldMk cId="2285536654" sldId="256"/>
            <ac:spMk id="12" creationId="{1FD64578-5F25-4E65-AF5F-83D55E2A2B1E}"/>
          </ac:spMkLst>
        </pc:spChg>
        <pc:spChg chg="add del mod">
          <ac:chgData name="Phoenix, Victoria" userId="702a7ceb-4d77-4b69-aff0-7045f56d1def" providerId="ADAL" clId="{05AF090E-18CA-49FD-BF77-8E244D1E8680}" dt="2021-05-03T19:21:00.080" v="71"/>
          <ac:spMkLst>
            <pc:docMk/>
            <pc:sldMk cId="2285536654" sldId="256"/>
            <ac:spMk id="13" creationId="{3737DAD3-1FB6-4B6B-AD23-893CF30A4751}"/>
          </ac:spMkLst>
        </pc:spChg>
        <pc:spChg chg="add del mod">
          <ac:chgData name="Phoenix, Victoria" userId="702a7ceb-4d77-4b69-aff0-7045f56d1def" providerId="ADAL" clId="{05AF090E-18CA-49FD-BF77-8E244D1E8680}" dt="2021-05-03T19:21:00.080" v="71"/>
          <ac:spMkLst>
            <pc:docMk/>
            <pc:sldMk cId="2285536654" sldId="256"/>
            <ac:spMk id="14" creationId="{02FDF882-476E-424E-B763-071F87544AF7}"/>
          </ac:spMkLst>
        </pc:spChg>
        <pc:spChg chg="add del mod">
          <ac:chgData name="Phoenix, Victoria" userId="702a7ceb-4d77-4b69-aff0-7045f56d1def" providerId="ADAL" clId="{05AF090E-18CA-49FD-BF77-8E244D1E8680}" dt="2021-05-03T19:21:00.080" v="71"/>
          <ac:spMkLst>
            <pc:docMk/>
            <pc:sldMk cId="2285536654" sldId="256"/>
            <ac:spMk id="15" creationId="{47A54E01-C471-4F98-8E58-32A997AF740E}"/>
          </ac:spMkLst>
        </pc:spChg>
        <pc:spChg chg="add del mod">
          <ac:chgData name="Phoenix, Victoria" userId="702a7ceb-4d77-4b69-aff0-7045f56d1def" providerId="ADAL" clId="{05AF090E-18CA-49FD-BF77-8E244D1E8680}" dt="2021-05-03T19:21:00.080" v="71"/>
          <ac:spMkLst>
            <pc:docMk/>
            <pc:sldMk cId="2285536654" sldId="256"/>
            <ac:spMk id="16" creationId="{6B8F107E-5154-4608-AABC-E27157FD2EC3}"/>
          </ac:spMkLst>
        </pc:spChg>
        <pc:spChg chg="add del mod">
          <ac:chgData name="Phoenix, Victoria" userId="702a7ceb-4d77-4b69-aff0-7045f56d1def" providerId="ADAL" clId="{05AF090E-18CA-49FD-BF77-8E244D1E8680}" dt="2021-05-03T19:21:22.562" v="73"/>
          <ac:spMkLst>
            <pc:docMk/>
            <pc:sldMk cId="2285536654" sldId="256"/>
            <ac:spMk id="17" creationId="{20891B66-8A76-411A-A154-D35B72D652CB}"/>
          </ac:spMkLst>
        </pc:spChg>
        <pc:spChg chg="add mod">
          <ac:chgData name="Phoenix, Victoria" userId="702a7ceb-4d77-4b69-aff0-7045f56d1def" providerId="ADAL" clId="{05AF090E-18CA-49FD-BF77-8E244D1E8680}" dt="2021-05-03T19:21:38.778" v="77" actId="14100"/>
          <ac:spMkLst>
            <pc:docMk/>
            <pc:sldMk cId="2285536654" sldId="256"/>
            <ac:spMk id="18" creationId="{04A75C13-B5C3-47BF-AE14-2A7479D28AE5}"/>
          </ac:spMkLst>
        </pc:spChg>
        <pc:spChg chg="add del mod">
          <ac:chgData name="Phoenix, Victoria" userId="702a7ceb-4d77-4b69-aff0-7045f56d1def" providerId="ADAL" clId="{05AF090E-18CA-49FD-BF77-8E244D1E8680}" dt="2021-05-03T19:21:22.562" v="73"/>
          <ac:spMkLst>
            <pc:docMk/>
            <pc:sldMk cId="2285536654" sldId="256"/>
            <ac:spMk id="19" creationId="{824022CE-21B5-4A02-9F2E-F14B5942828D}"/>
          </ac:spMkLst>
        </pc:spChg>
        <pc:spChg chg="add del mod">
          <ac:chgData name="Phoenix, Victoria" userId="702a7ceb-4d77-4b69-aff0-7045f56d1def" providerId="ADAL" clId="{05AF090E-18CA-49FD-BF77-8E244D1E8680}" dt="2021-05-03T19:21:22.562" v="73"/>
          <ac:spMkLst>
            <pc:docMk/>
            <pc:sldMk cId="2285536654" sldId="256"/>
            <ac:spMk id="20" creationId="{F73DB312-2143-43D9-881A-BA64DED93B7D}"/>
          </ac:spMkLst>
        </pc:spChg>
        <pc:spChg chg="add del mod">
          <ac:chgData name="Phoenix, Victoria" userId="702a7ceb-4d77-4b69-aff0-7045f56d1def" providerId="ADAL" clId="{05AF090E-18CA-49FD-BF77-8E244D1E8680}" dt="2021-05-03T19:21:22.562" v="73"/>
          <ac:spMkLst>
            <pc:docMk/>
            <pc:sldMk cId="2285536654" sldId="256"/>
            <ac:spMk id="21" creationId="{C8B76720-BF15-4DC1-B2BD-4F3366F45F30}"/>
          </ac:spMkLst>
        </pc:spChg>
        <pc:spChg chg="add del mod">
          <ac:chgData name="Phoenix, Victoria" userId="702a7ceb-4d77-4b69-aff0-7045f56d1def" providerId="ADAL" clId="{05AF090E-18CA-49FD-BF77-8E244D1E8680}" dt="2021-05-03T19:21:22.562" v="73"/>
          <ac:spMkLst>
            <pc:docMk/>
            <pc:sldMk cId="2285536654" sldId="256"/>
            <ac:spMk id="22" creationId="{466C0A38-5246-44B1-A1F5-C14F070EB4CC}"/>
          </ac:spMkLst>
        </pc:spChg>
        <pc:spChg chg="add del mod">
          <ac:chgData name="Phoenix, Victoria" userId="702a7ceb-4d77-4b69-aff0-7045f56d1def" providerId="ADAL" clId="{05AF090E-18CA-49FD-BF77-8E244D1E8680}" dt="2021-05-03T19:21:22.562" v="73"/>
          <ac:spMkLst>
            <pc:docMk/>
            <pc:sldMk cId="2285536654" sldId="256"/>
            <ac:spMk id="23" creationId="{C02055D1-7A2B-4D69-8A5D-221F34103748}"/>
          </ac:spMkLst>
        </pc:spChg>
        <pc:spChg chg="add mod">
          <ac:chgData name="Phoenix, Victoria" userId="702a7ceb-4d77-4b69-aff0-7045f56d1def" providerId="ADAL" clId="{05AF090E-18CA-49FD-BF77-8E244D1E8680}" dt="2021-05-03T19:21:22.562" v="73"/>
          <ac:spMkLst>
            <pc:docMk/>
            <pc:sldMk cId="2285536654" sldId="256"/>
            <ac:spMk id="24" creationId="{FF679F37-2CDE-426E-ACED-678A28C48F18}"/>
          </ac:spMkLst>
        </pc:spChg>
        <pc:spChg chg="add del mod">
          <ac:chgData name="Phoenix, Victoria" userId="702a7ceb-4d77-4b69-aff0-7045f56d1def" providerId="ADAL" clId="{05AF090E-18CA-49FD-BF77-8E244D1E8680}" dt="2021-05-03T19:21:27.087" v="74" actId="478"/>
          <ac:spMkLst>
            <pc:docMk/>
            <pc:sldMk cId="2285536654" sldId="256"/>
            <ac:spMk id="25" creationId="{0411A6D2-3B1D-4A31-8517-E425625350CC}"/>
          </ac:spMkLst>
        </pc:spChg>
        <pc:spChg chg="add del mod">
          <ac:chgData name="Phoenix, Victoria" userId="702a7ceb-4d77-4b69-aff0-7045f56d1def" providerId="ADAL" clId="{05AF090E-18CA-49FD-BF77-8E244D1E8680}" dt="2021-05-03T19:21:29.285" v="75" actId="478"/>
          <ac:spMkLst>
            <pc:docMk/>
            <pc:sldMk cId="2285536654" sldId="256"/>
            <ac:spMk id="26" creationId="{345ED3DB-BA4C-45B9-999C-F516C3DF5C94}"/>
          </ac:spMkLst>
        </pc:spChg>
      </pc:sldChg>
      <pc:sldChg chg="modSp del">
        <pc:chgData name="Phoenix, Victoria" userId="702a7ceb-4d77-4b69-aff0-7045f56d1def" providerId="ADAL" clId="{05AF090E-18CA-49FD-BF77-8E244D1E8680}" dt="2021-06-02T11:36:36.650" v="3530"/>
        <pc:sldMkLst>
          <pc:docMk/>
          <pc:sldMk cId="2629243414" sldId="257"/>
        </pc:sldMkLst>
        <pc:spChg chg="mod">
          <ac:chgData name="Phoenix, Victoria" userId="702a7ceb-4d77-4b69-aff0-7045f56d1def" providerId="ADAL" clId="{05AF090E-18CA-49FD-BF77-8E244D1E8680}" dt="2021-06-02T11:36:36.650" v="3530"/>
          <ac:spMkLst>
            <pc:docMk/>
            <pc:sldMk cId="2629243414" sldId="257"/>
            <ac:spMk id="3" creationId="{ED4E66BC-2787-D948-AF5A-C67CF2298622}"/>
          </ac:spMkLst>
        </pc:spChg>
      </pc:sldChg>
      <pc:sldChg chg="del">
        <pc:chgData name="Phoenix, Victoria" userId="702a7ceb-4d77-4b69-aff0-7045f56d1def" providerId="ADAL" clId="{05AF090E-18CA-49FD-BF77-8E244D1E8680}" dt="2021-06-02T11:36:36.650" v="3530"/>
        <pc:sldMkLst>
          <pc:docMk/>
          <pc:sldMk cId="289520672" sldId="258"/>
        </pc:sldMkLst>
      </pc:sldChg>
      <pc:sldChg chg="del">
        <pc:chgData name="Phoenix, Victoria" userId="702a7ceb-4d77-4b69-aff0-7045f56d1def" providerId="ADAL" clId="{05AF090E-18CA-49FD-BF77-8E244D1E8680}" dt="2021-05-03T19:24:02.632" v="89" actId="2696"/>
        <pc:sldMkLst>
          <pc:docMk/>
          <pc:sldMk cId="3546675954" sldId="258"/>
        </pc:sldMkLst>
      </pc:sldChg>
      <pc:sldChg chg="del">
        <pc:chgData name="Phoenix, Victoria" userId="702a7ceb-4d77-4b69-aff0-7045f56d1def" providerId="ADAL" clId="{05AF090E-18CA-49FD-BF77-8E244D1E8680}" dt="2021-05-03T19:24:02.669" v="91" actId="2696"/>
        <pc:sldMkLst>
          <pc:docMk/>
          <pc:sldMk cId="1496698490" sldId="259"/>
        </pc:sldMkLst>
      </pc:sldChg>
      <pc:sldChg chg="del">
        <pc:chgData name="Phoenix, Victoria" userId="702a7ceb-4d77-4b69-aff0-7045f56d1def" providerId="ADAL" clId="{05AF090E-18CA-49FD-BF77-8E244D1E8680}" dt="2021-06-02T11:36:36.650" v="3530"/>
        <pc:sldMkLst>
          <pc:docMk/>
          <pc:sldMk cId="4189757933" sldId="259"/>
        </pc:sldMkLst>
      </pc:sldChg>
      <pc:sldChg chg="ord">
        <pc:chgData name="Phoenix, Victoria" userId="702a7ceb-4d77-4b69-aff0-7045f56d1def" providerId="ADAL" clId="{05AF090E-18CA-49FD-BF77-8E244D1E8680}" dt="2021-05-03T19:24:09.691" v="92"/>
        <pc:sldMkLst>
          <pc:docMk/>
          <pc:sldMk cId="3544199688" sldId="260"/>
        </pc:sldMkLst>
      </pc:sldChg>
      <pc:sldChg chg="addSp delSp modSp del">
        <pc:chgData name="Phoenix, Victoria" userId="702a7ceb-4d77-4b69-aff0-7045f56d1def" providerId="ADAL" clId="{05AF090E-18CA-49FD-BF77-8E244D1E8680}" dt="2021-06-01T22:13:11.854" v="2718"/>
        <pc:sldMkLst>
          <pc:docMk/>
          <pc:sldMk cId="2749869197" sldId="261"/>
        </pc:sldMkLst>
        <pc:spChg chg="add del mod">
          <ac:chgData name="Phoenix, Victoria" userId="702a7ceb-4d77-4b69-aff0-7045f56d1def" providerId="ADAL" clId="{05AF090E-18CA-49FD-BF77-8E244D1E8680}" dt="2021-06-01T22:13:11.161" v="2717"/>
          <ac:spMkLst>
            <pc:docMk/>
            <pc:sldMk cId="2749869197" sldId="261"/>
            <ac:spMk id="5" creationId="{DAE75ED9-E590-4879-89C7-6421586C0B30}"/>
          </ac:spMkLst>
        </pc:spChg>
      </pc:sldChg>
      <pc:sldChg chg="del">
        <pc:chgData name="Phoenix, Victoria" userId="702a7ceb-4d77-4b69-aff0-7045f56d1def" providerId="ADAL" clId="{05AF090E-18CA-49FD-BF77-8E244D1E8680}" dt="2021-05-03T19:24:02.647" v="90" actId="2696"/>
        <pc:sldMkLst>
          <pc:docMk/>
          <pc:sldMk cId="3759898128" sldId="261"/>
        </pc:sldMkLst>
      </pc:sldChg>
      <pc:sldChg chg="del">
        <pc:chgData name="Phoenix, Victoria" userId="702a7ceb-4d77-4b69-aff0-7045f56d1def" providerId="ADAL" clId="{05AF090E-18CA-49FD-BF77-8E244D1E8680}" dt="2021-06-01T22:13:11.854" v="2718"/>
        <pc:sldMkLst>
          <pc:docMk/>
          <pc:sldMk cId="896939852" sldId="262"/>
        </pc:sldMkLst>
      </pc:sldChg>
      <pc:sldChg chg="del">
        <pc:chgData name="Phoenix, Victoria" userId="702a7ceb-4d77-4b69-aff0-7045f56d1def" providerId="ADAL" clId="{05AF090E-18CA-49FD-BF77-8E244D1E8680}" dt="2021-06-02T11:36:36.650" v="3530"/>
        <pc:sldMkLst>
          <pc:docMk/>
          <pc:sldMk cId="1719748509" sldId="264"/>
        </pc:sldMkLst>
      </pc:sldChg>
      <pc:sldChg chg="del">
        <pc:chgData name="Phoenix, Victoria" userId="702a7ceb-4d77-4b69-aff0-7045f56d1def" providerId="ADAL" clId="{05AF090E-18CA-49FD-BF77-8E244D1E8680}" dt="2021-06-02T11:36:36.650" v="3530"/>
        <pc:sldMkLst>
          <pc:docMk/>
          <pc:sldMk cId="3173069480" sldId="301"/>
        </pc:sldMkLst>
      </pc:sldChg>
      <pc:sldChg chg="del">
        <pc:chgData name="Phoenix, Victoria" userId="702a7ceb-4d77-4b69-aff0-7045f56d1def" providerId="ADAL" clId="{05AF090E-18CA-49FD-BF77-8E244D1E8680}" dt="2021-05-03T19:11:31.725" v="7" actId="2696"/>
        <pc:sldMkLst>
          <pc:docMk/>
          <pc:sldMk cId="1706802791" sldId="418"/>
        </pc:sldMkLst>
      </pc:sldChg>
      <pc:sldChg chg="del">
        <pc:chgData name="Phoenix, Victoria" userId="702a7ceb-4d77-4b69-aff0-7045f56d1def" providerId="ADAL" clId="{05AF090E-18CA-49FD-BF77-8E244D1E8680}" dt="2021-05-03T19:11:31.726" v="8" actId="2696"/>
        <pc:sldMkLst>
          <pc:docMk/>
          <pc:sldMk cId="3066962295" sldId="419"/>
        </pc:sldMkLst>
      </pc:sldChg>
      <pc:sldChg chg="del">
        <pc:chgData name="Phoenix, Victoria" userId="702a7ceb-4d77-4b69-aff0-7045f56d1def" providerId="ADAL" clId="{05AF090E-18CA-49FD-BF77-8E244D1E8680}" dt="2021-05-03T19:11:31.729" v="9" actId="2696"/>
        <pc:sldMkLst>
          <pc:docMk/>
          <pc:sldMk cId="2038000952" sldId="421"/>
        </pc:sldMkLst>
      </pc:sldChg>
      <pc:sldChg chg="del">
        <pc:chgData name="Phoenix, Victoria" userId="702a7ceb-4d77-4b69-aff0-7045f56d1def" providerId="ADAL" clId="{05AF090E-18CA-49FD-BF77-8E244D1E8680}" dt="2021-05-03T19:11:31.723" v="5" actId="2696"/>
        <pc:sldMkLst>
          <pc:docMk/>
          <pc:sldMk cId="1964423694" sldId="422"/>
        </pc:sldMkLst>
      </pc:sldChg>
      <pc:sldChg chg="del">
        <pc:chgData name="Phoenix, Victoria" userId="702a7ceb-4d77-4b69-aff0-7045f56d1def" providerId="ADAL" clId="{05AF090E-18CA-49FD-BF77-8E244D1E8680}" dt="2021-05-03T19:11:22.557" v="0" actId="2696"/>
        <pc:sldMkLst>
          <pc:docMk/>
          <pc:sldMk cId="3805143807" sldId="423"/>
        </pc:sldMkLst>
      </pc:sldChg>
      <pc:sldChg chg="del">
        <pc:chgData name="Phoenix, Victoria" userId="702a7ceb-4d77-4b69-aff0-7045f56d1def" providerId="ADAL" clId="{05AF090E-18CA-49FD-BF77-8E244D1E8680}" dt="2021-05-03T19:11:22.575" v="1" actId="2696"/>
        <pc:sldMkLst>
          <pc:docMk/>
          <pc:sldMk cId="935060127" sldId="424"/>
        </pc:sldMkLst>
      </pc:sldChg>
      <pc:sldChg chg="del">
        <pc:chgData name="Phoenix, Victoria" userId="702a7ceb-4d77-4b69-aff0-7045f56d1def" providerId="ADAL" clId="{05AF090E-18CA-49FD-BF77-8E244D1E8680}" dt="2021-05-03T19:11:22.625" v="4" actId="2696"/>
        <pc:sldMkLst>
          <pc:docMk/>
          <pc:sldMk cId="3483863895" sldId="425"/>
        </pc:sldMkLst>
      </pc:sldChg>
      <pc:sldChg chg="del">
        <pc:chgData name="Phoenix, Victoria" userId="702a7ceb-4d77-4b69-aff0-7045f56d1def" providerId="ADAL" clId="{05AF090E-18CA-49FD-BF77-8E244D1E8680}" dt="2021-05-03T19:11:22.608" v="3" actId="2696"/>
        <pc:sldMkLst>
          <pc:docMk/>
          <pc:sldMk cId="4016985869" sldId="426"/>
        </pc:sldMkLst>
      </pc:sldChg>
      <pc:sldChg chg="del">
        <pc:chgData name="Phoenix, Victoria" userId="702a7ceb-4d77-4b69-aff0-7045f56d1def" providerId="ADAL" clId="{05AF090E-18CA-49FD-BF77-8E244D1E8680}" dt="2021-05-03T19:11:22.591" v="2" actId="2696"/>
        <pc:sldMkLst>
          <pc:docMk/>
          <pc:sldMk cId="1167291290" sldId="427"/>
        </pc:sldMkLst>
      </pc:sldChg>
      <pc:sldChg chg="del">
        <pc:chgData name="Phoenix, Victoria" userId="702a7ceb-4d77-4b69-aff0-7045f56d1def" providerId="ADAL" clId="{05AF090E-18CA-49FD-BF77-8E244D1E8680}" dt="2021-05-03T19:11:31.724" v="6" actId="2696"/>
        <pc:sldMkLst>
          <pc:docMk/>
          <pc:sldMk cId="3317630334" sldId="440"/>
        </pc:sldMkLst>
      </pc:sldChg>
      <pc:sldChg chg="addSp delSp modSp">
        <pc:chgData name="Phoenix, Victoria" userId="702a7ceb-4d77-4b69-aff0-7045f56d1def" providerId="ADAL" clId="{05AF090E-18CA-49FD-BF77-8E244D1E8680}" dt="2021-05-03T19:22:13.868" v="82" actId="478"/>
        <pc:sldMkLst>
          <pc:docMk/>
          <pc:sldMk cId="2011797049" sldId="452"/>
        </pc:sldMkLst>
        <pc:spChg chg="add del mod">
          <ac:chgData name="Phoenix, Victoria" userId="702a7ceb-4d77-4b69-aff0-7045f56d1def" providerId="ADAL" clId="{05AF090E-18CA-49FD-BF77-8E244D1E8680}" dt="2021-05-03T19:22:07.741" v="81"/>
          <ac:spMkLst>
            <pc:docMk/>
            <pc:sldMk cId="2011797049" sldId="452"/>
            <ac:spMk id="2" creationId="{F85DF2EF-E550-4FE8-92B2-08F7CCB7F71C}"/>
          </ac:spMkLst>
        </pc:spChg>
        <pc:spChg chg="add del mod">
          <ac:chgData name="Phoenix, Victoria" userId="702a7ceb-4d77-4b69-aff0-7045f56d1def" providerId="ADAL" clId="{05AF090E-18CA-49FD-BF77-8E244D1E8680}" dt="2021-05-03T19:22:07.741" v="81"/>
          <ac:spMkLst>
            <pc:docMk/>
            <pc:sldMk cId="2011797049" sldId="452"/>
            <ac:spMk id="3" creationId="{6AD360CD-3474-4FF0-A6A0-EBFAAB1F5F32}"/>
          </ac:spMkLst>
        </pc:spChg>
        <pc:spChg chg="mod">
          <ac:chgData name="Phoenix, Victoria" userId="702a7ceb-4d77-4b69-aff0-7045f56d1def" providerId="ADAL" clId="{05AF090E-18CA-49FD-BF77-8E244D1E8680}" dt="2021-05-03T19:21:57.697" v="79"/>
          <ac:spMkLst>
            <pc:docMk/>
            <pc:sldMk cId="2011797049" sldId="452"/>
            <ac:spMk id="4" creationId="{84392056-36D6-F04F-83F6-45FC5716F250}"/>
          </ac:spMkLst>
        </pc:spChg>
        <pc:spChg chg="add mod">
          <ac:chgData name="Phoenix, Victoria" userId="702a7ceb-4d77-4b69-aff0-7045f56d1def" providerId="ADAL" clId="{05AF090E-18CA-49FD-BF77-8E244D1E8680}" dt="2021-05-03T19:22:07.741" v="81"/>
          <ac:spMkLst>
            <pc:docMk/>
            <pc:sldMk cId="2011797049" sldId="452"/>
            <ac:spMk id="5" creationId="{4D3F6816-A259-4EB6-99F4-C538073D425C}"/>
          </ac:spMkLst>
        </pc:spChg>
        <pc:spChg chg="add mod">
          <ac:chgData name="Phoenix, Victoria" userId="702a7ceb-4d77-4b69-aff0-7045f56d1def" providerId="ADAL" clId="{05AF090E-18CA-49FD-BF77-8E244D1E8680}" dt="2021-05-03T19:22:07.741" v="81"/>
          <ac:spMkLst>
            <pc:docMk/>
            <pc:sldMk cId="2011797049" sldId="452"/>
            <ac:spMk id="6" creationId="{218D8F00-50E8-4AD1-A81C-AA59644D6579}"/>
          </ac:spMkLst>
        </pc:spChg>
        <pc:spChg chg="add del mod">
          <ac:chgData name="Phoenix, Victoria" userId="702a7ceb-4d77-4b69-aff0-7045f56d1def" providerId="ADAL" clId="{05AF090E-18CA-49FD-BF77-8E244D1E8680}" dt="2021-05-03T19:22:13.868" v="82" actId="478"/>
          <ac:spMkLst>
            <pc:docMk/>
            <pc:sldMk cId="2011797049" sldId="452"/>
            <ac:spMk id="7" creationId="{DFD7D550-CE53-45AD-A9C2-6051937BA958}"/>
          </ac:spMkLst>
        </pc:spChg>
        <pc:spChg chg="add del mod">
          <ac:chgData name="Phoenix, Victoria" userId="702a7ceb-4d77-4b69-aff0-7045f56d1def" providerId="ADAL" clId="{05AF090E-18CA-49FD-BF77-8E244D1E8680}" dt="2021-05-03T19:22:13.868" v="82" actId="478"/>
          <ac:spMkLst>
            <pc:docMk/>
            <pc:sldMk cId="2011797049" sldId="452"/>
            <ac:spMk id="8" creationId="{0DC8DD7C-CE01-4886-94FF-6B2E156A7FEC}"/>
          </ac:spMkLst>
        </pc:spChg>
        <pc:spChg chg="add del mod">
          <ac:chgData name="Phoenix, Victoria" userId="702a7ceb-4d77-4b69-aff0-7045f56d1def" providerId="ADAL" clId="{05AF090E-18CA-49FD-BF77-8E244D1E8680}" dt="2021-05-03T19:22:13.868" v="82" actId="478"/>
          <ac:spMkLst>
            <pc:docMk/>
            <pc:sldMk cId="2011797049" sldId="452"/>
            <ac:spMk id="9" creationId="{03D02C5B-3D93-476D-8C5B-6A61A7000AEA}"/>
          </ac:spMkLst>
        </pc:spChg>
        <pc:spChg chg="del">
          <ac:chgData name="Phoenix, Victoria" userId="702a7ceb-4d77-4b69-aff0-7045f56d1def" providerId="ADAL" clId="{05AF090E-18CA-49FD-BF77-8E244D1E8680}" dt="2021-05-03T19:22:07.741" v="81"/>
          <ac:spMkLst>
            <pc:docMk/>
            <pc:sldMk cId="2011797049" sldId="452"/>
            <ac:spMk id="10" creationId="{A21BCC60-FA0E-8642-839A-A3BBF7F706C7}"/>
          </ac:spMkLst>
        </pc:spChg>
        <pc:spChg chg="del">
          <ac:chgData name="Phoenix, Victoria" userId="702a7ceb-4d77-4b69-aff0-7045f56d1def" providerId="ADAL" clId="{05AF090E-18CA-49FD-BF77-8E244D1E8680}" dt="2021-05-03T19:22:07.741" v="81"/>
          <ac:spMkLst>
            <pc:docMk/>
            <pc:sldMk cId="2011797049" sldId="452"/>
            <ac:spMk id="11" creationId="{A66F8FCA-BAAA-A64E-89B8-74AC48D4B5CC}"/>
          </ac:spMkLst>
        </pc:spChg>
        <pc:spChg chg="mod">
          <ac:chgData name="Phoenix, Victoria" userId="702a7ceb-4d77-4b69-aff0-7045f56d1def" providerId="ADAL" clId="{05AF090E-18CA-49FD-BF77-8E244D1E8680}" dt="2021-05-03T19:22:05.083" v="80"/>
          <ac:spMkLst>
            <pc:docMk/>
            <pc:sldMk cId="2011797049" sldId="452"/>
            <ac:spMk id="12" creationId="{3E26D5CB-977A-E544-BDFC-DFEA0785E23C}"/>
          </ac:spMkLst>
        </pc:spChg>
        <pc:spChg chg="del">
          <ac:chgData name="Phoenix, Victoria" userId="702a7ceb-4d77-4b69-aff0-7045f56d1def" providerId="ADAL" clId="{05AF090E-18CA-49FD-BF77-8E244D1E8680}" dt="2021-05-03T19:22:07.741" v="81"/>
          <ac:spMkLst>
            <pc:docMk/>
            <pc:sldMk cId="2011797049" sldId="452"/>
            <ac:spMk id="13" creationId="{AF298F14-B6AB-6A4F-9D59-2C5F1C8A9F7B}"/>
          </ac:spMkLst>
        </pc:spChg>
        <pc:spChg chg="del mod">
          <ac:chgData name="Phoenix, Victoria" userId="702a7ceb-4d77-4b69-aff0-7045f56d1def" providerId="ADAL" clId="{05AF090E-18CA-49FD-BF77-8E244D1E8680}" dt="2021-05-03T19:22:07.741" v="81"/>
          <ac:spMkLst>
            <pc:docMk/>
            <pc:sldMk cId="2011797049" sldId="452"/>
            <ac:spMk id="14" creationId="{58F989BA-BD1C-C84B-A127-8B7DEBECC480}"/>
          </ac:spMkLst>
        </pc:spChg>
        <pc:spChg chg="del">
          <ac:chgData name="Phoenix, Victoria" userId="702a7ceb-4d77-4b69-aff0-7045f56d1def" providerId="ADAL" clId="{05AF090E-18CA-49FD-BF77-8E244D1E8680}" dt="2021-05-03T19:22:07.741" v="81"/>
          <ac:spMkLst>
            <pc:docMk/>
            <pc:sldMk cId="2011797049" sldId="452"/>
            <ac:spMk id="15" creationId="{F67E411C-B59E-2B4D-831B-AE625EA99E0B}"/>
          </ac:spMkLst>
        </pc:spChg>
        <pc:spChg chg="del">
          <ac:chgData name="Phoenix, Victoria" userId="702a7ceb-4d77-4b69-aff0-7045f56d1def" providerId="ADAL" clId="{05AF090E-18CA-49FD-BF77-8E244D1E8680}" dt="2021-05-03T19:22:07.741" v="81"/>
          <ac:spMkLst>
            <pc:docMk/>
            <pc:sldMk cId="2011797049" sldId="452"/>
            <ac:spMk id="16" creationId="{55AA45F2-B884-124D-9B92-31B1871A8C4C}"/>
          </ac:spMkLst>
        </pc:spChg>
        <pc:spChg chg="add del mod">
          <ac:chgData name="Phoenix, Victoria" userId="702a7ceb-4d77-4b69-aff0-7045f56d1def" providerId="ADAL" clId="{05AF090E-18CA-49FD-BF77-8E244D1E8680}" dt="2021-05-03T19:22:13.868" v="82" actId="478"/>
          <ac:spMkLst>
            <pc:docMk/>
            <pc:sldMk cId="2011797049" sldId="452"/>
            <ac:spMk id="17" creationId="{CC0685B3-2998-479A-8E0F-7FCA655D7222}"/>
          </ac:spMkLst>
        </pc:spChg>
      </pc:sldChg>
      <pc:sldChg chg="modSp add del">
        <pc:chgData name="Phoenix, Victoria" userId="702a7ceb-4d77-4b69-aff0-7045f56d1def" providerId="ADAL" clId="{05AF090E-18CA-49FD-BF77-8E244D1E8680}" dt="2021-05-03T19:18:35.610" v="13" actId="2696"/>
        <pc:sldMkLst>
          <pc:docMk/>
          <pc:sldMk cId="1210159964" sldId="453"/>
        </pc:sldMkLst>
        <pc:spChg chg="mod">
          <ac:chgData name="Phoenix, Victoria" userId="702a7ceb-4d77-4b69-aff0-7045f56d1def" providerId="ADAL" clId="{05AF090E-18CA-49FD-BF77-8E244D1E8680}" dt="2021-05-03T19:18:09.298" v="12" actId="27636"/>
          <ac:spMkLst>
            <pc:docMk/>
            <pc:sldMk cId="1210159964" sldId="453"/>
            <ac:spMk id="6" creationId="{AFC28433-37BD-4CB2-97AF-DC5AFD865973}"/>
          </ac:spMkLst>
        </pc:spChg>
      </pc:sldChg>
      <pc:sldChg chg="addSp delSp modSp add addCm delCm modCm">
        <pc:chgData name="Phoenix, Victoria" userId="702a7ceb-4d77-4b69-aff0-7045f56d1def" providerId="ADAL" clId="{05AF090E-18CA-49FD-BF77-8E244D1E8680}" dt="2021-06-02T16:55:54.745" v="5100" actId="1592"/>
        <pc:sldMkLst>
          <pc:docMk/>
          <pc:sldMk cId="2292500973" sldId="453"/>
        </pc:sldMkLst>
        <pc:spChg chg="add del mod">
          <ac:chgData name="Phoenix, Victoria" userId="702a7ceb-4d77-4b69-aff0-7045f56d1def" providerId="ADAL" clId="{05AF090E-18CA-49FD-BF77-8E244D1E8680}" dt="2021-05-03T19:24:40.718" v="95"/>
          <ac:spMkLst>
            <pc:docMk/>
            <pc:sldMk cId="2292500973" sldId="453"/>
            <ac:spMk id="2" creationId="{943B5550-CF85-4EFE-B7A1-D33FFA7C0D8A}"/>
          </ac:spMkLst>
        </pc:spChg>
        <pc:spChg chg="mod">
          <ac:chgData name="Phoenix, Victoria" userId="702a7ceb-4d77-4b69-aff0-7045f56d1def" providerId="ADAL" clId="{05AF090E-18CA-49FD-BF77-8E244D1E8680}" dt="2021-06-01T22:15:29.309" v="2754"/>
          <ac:spMkLst>
            <pc:docMk/>
            <pc:sldMk cId="2292500973" sldId="453"/>
            <ac:spMk id="3" creationId="{00000000-0000-0000-0000-000000000000}"/>
          </ac:spMkLst>
        </pc:spChg>
        <pc:spChg chg="del mod">
          <ac:chgData name="Phoenix, Victoria" userId="702a7ceb-4d77-4b69-aff0-7045f56d1def" providerId="ADAL" clId="{05AF090E-18CA-49FD-BF77-8E244D1E8680}" dt="2021-05-03T19:25:50.256" v="104"/>
          <ac:spMkLst>
            <pc:docMk/>
            <pc:sldMk cId="2292500973" sldId="453"/>
            <ac:spMk id="5" creationId="{B5316FD0-85EC-43FE-80EE-98B54D420E6F}"/>
          </ac:spMkLst>
        </pc:spChg>
        <pc:spChg chg="add del mod">
          <ac:chgData name="Phoenix, Victoria" userId="702a7ceb-4d77-4b69-aff0-7045f56d1def" providerId="ADAL" clId="{05AF090E-18CA-49FD-BF77-8E244D1E8680}" dt="2021-05-03T19:24:40.718" v="95"/>
          <ac:spMkLst>
            <pc:docMk/>
            <pc:sldMk cId="2292500973" sldId="453"/>
            <ac:spMk id="6" creationId="{81A6AFCF-F604-42F1-86C2-673AC465DFF4}"/>
          </ac:spMkLst>
        </pc:spChg>
        <pc:spChg chg="add del mod">
          <ac:chgData name="Phoenix, Victoria" userId="702a7ceb-4d77-4b69-aff0-7045f56d1def" providerId="ADAL" clId="{05AF090E-18CA-49FD-BF77-8E244D1E8680}" dt="2021-05-03T19:27:08.560" v="119" actId="2711"/>
          <ac:spMkLst>
            <pc:docMk/>
            <pc:sldMk cId="2292500973" sldId="453"/>
            <ac:spMk id="7" creationId="{073D22CE-D898-4EE1-AD99-551FF7B8E813}"/>
          </ac:spMkLst>
        </pc:spChg>
        <pc:spChg chg="add del mod">
          <ac:chgData name="Phoenix, Victoria" userId="702a7ceb-4d77-4b69-aff0-7045f56d1def" providerId="ADAL" clId="{05AF090E-18CA-49FD-BF77-8E244D1E8680}" dt="2021-05-03T19:24:40.718" v="95"/>
          <ac:spMkLst>
            <pc:docMk/>
            <pc:sldMk cId="2292500973" sldId="453"/>
            <ac:spMk id="8" creationId="{145FCA62-B11A-4DC7-AE6B-CBA94BA22C1F}"/>
          </ac:spMkLst>
        </pc:spChg>
        <pc:spChg chg="add del mod">
          <ac:chgData name="Phoenix, Victoria" userId="702a7ceb-4d77-4b69-aff0-7045f56d1def" providerId="ADAL" clId="{05AF090E-18CA-49FD-BF77-8E244D1E8680}" dt="2021-05-03T19:25:50.256" v="104"/>
          <ac:spMkLst>
            <pc:docMk/>
            <pc:sldMk cId="2292500973" sldId="453"/>
            <ac:spMk id="9" creationId="{61C466CF-E25B-42AC-9686-8E8C46945D69}"/>
          </ac:spMkLst>
        </pc:spChg>
        <pc:spChg chg="add del mod">
          <ac:chgData name="Phoenix, Victoria" userId="702a7ceb-4d77-4b69-aff0-7045f56d1def" providerId="ADAL" clId="{05AF090E-18CA-49FD-BF77-8E244D1E8680}" dt="2021-05-03T19:25:28.233" v="102"/>
          <ac:spMkLst>
            <pc:docMk/>
            <pc:sldMk cId="2292500973" sldId="453"/>
            <ac:spMk id="10" creationId="{587393DF-FA91-4B3D-A47A-15993EDE6E13}"/>
          </ac:spMkLst>
        </pc:spChg>
        <pc:spChg chg="add del mod">
          <ac:chgData name="Phoenix, Victoria" userId="702a7ceb-4d77-4b69-aff0-7045f56d1def" providerId="ADAL" clId="{05AF090E-18CA-49FD-BF77-8E244D1E8680}" dt="2021-05-03T19:25:28.233" v="102"/>
          <ac:spMkLst>
            <pc:docMk/>
            <pc:sldMk cId="2292500973" sldId="453"/>
            <ac:spMk id="12" creationId="{C7F1B676-E308-4A57-BC69-48D3A750F8A1}"/>
          </ac:spMkLst>
        </pc:spChg>
        <pc:spChg chg="add del mod">
          <ac:chgData name="Phoenix, Victoria" userId="702a7ceb-4d77-4b69-aff0-7045f56d1def" providerId="ADAL" clId="{05AF090E-18CA-49FD-BF77-8E244D1E8680}" dt="2021-05-03T19:27:00.796" v="117"/>
          <ac:spMkLst>
            <pc:docMk/>
            <pc:sldMk cId="2292500973" sldId="453"/>
            <ac:spMk id="13" creationId="{0B388926-CDE0-4D7B-94F5-6713853F4D05}"/>
          </ac:spMkLst>
        </pc:spChg>
        <pc:spChg chg="add mod">
          <ac:chgData name="Phoenix, Victoria" userId="702a7ceb-4d77-4b69-aff0-7045f56d1def" providerId="ADAL" clId="{05AF090E-18CA-49FD-BF77-8E244D1E8680}" dt="2021-05-03T19:25:56.318" v="106" actId="20577"/>
          <ac:spMkLst>
            <pc:docMk/>
            <pc:sldMk cId="2292500973" sldId="453"/>
            <ac:spMk id="14" creationId="{1C6EBBCE-DDF0-4659-A722-4F097FA96C02}"/>
          </ac:spMkLst>
        </pc:spChg>
        <pc:spChg chg="add mod">
          <ac:chgData name="Phoenix, Victoria" userId="702a7ceb-4d77-4b69-aff0-7045f56d1def" providerId="ADAL" clId="{05AF090E-18CA-49FD-BF77-8E244D1E8680}" dt="2021-05-03T19:27:00.796" v="117"/>
          <ac:spMkLst>
            <pc:docMk/>
            <pc:sldMk cId="2292500973" sldId="453"/>
            <ac:spMk id="15" creationId="{DB9DA411-5B29-40FC-8544-195A412519A8}"/>
          </ac:spMkLst>
        </pc:spChg>
        <pc:graphicFrameChg chg="mod">
          <ac:chgData name="Phoenix, Victoria" userId="702a7ceb-4d77-4b69-aff0-7045f56d1def" providerId="ADAL" clId="{05AF090E-18CA-49FD-BF77-8E244D1E8680}" dt="2021-05-03T19:26:42.839" v="113" actId="1076"/>
          <ac:graphicFrameMkLst>
            <pc:docMk/>
            <pc:sldMk cId="2292500973" sldId="453"/>
            <ac:graphicFrameMk id="11" creationId="{13049E78-5E6B-4CCC-A7F4-E762CCB054CD}"/>
          </ac:graphicFrameMkLst>
        </pc:graphicFrameChg>
      </pc:sldChg>
      <pc:sldChg chg="addSp delSp modSp add del ord">
        <pc:chgData name="Phoenix, Victoria" userId="702a7ceb-4d77-4b69-aff0-7045f56d1def" providerId="ADAL" clId="{05AF090E-18CA-49FD-BF77-8E244D1E8680}" dt="2021-06-02T11:57:16.103" v="3709" actId="2696"/>
        <pc:sldMkLst>
          <pc:docMk/>
          <pc:sldMk cId="1403214516" sldId="454"/>
        </pc:sldMkLst>
        <pc:spChg chg="add del mod">
          <ac:chgData name="Phoenix, Victoria" userId="702a7ceb-4d77-4b69-aff0-7045f56d1def" providerId="ADAL" clId="{05AF090E-18CA-49FD-BF77-8E244D1E8680}" dt="2021-05-03T19:28:12.306" v="123" actId="478"/>
          <ac:spMkLst>
            <pc:docMk/>
            <pc:sldMk cId="1403214516" sldId="454"/>
            <ac:spMk id="2" creationId="{34B9D53F-6FAD-4DDF-A05B-3C1FE613986A}"/>
          </ac:spMkLst>
        </pc:spChg>
        <pc:spChg chg="mod">
          <ac:chgData name="Phoenix, Victoria" userId="702a7ceb-4d77-4b69-aff0-7045f56d1def" providerId="ADAL" clId="{05AF090E-18CA-49FD-BF77-8E244D1E8680}" dt="2021-05-03T19:28:23.973" v="124" actId="1076"/>
          <ac:spMkLst>
            <pc:docMk/>
            <pc:sldMk cId="1403214516" sldId="454"/>
            <ac:spMk id="7" creationId="{62986456-92B8-46EC-BD63-00FA39265AE2}"/>
          </ac:spMkLst>
        </pc:spChg>
        <pc:spChg chg="mod">
          <ac:chgData name="Phoenix, Victoria" userId="702a7ceb-4d77-4b69-aff0-7045f56d1def" providerId="ADAL" clId="{05AF090E-18CA-49FD-BF77-8E244D1E8680}" dt="2021-06-01T22:15:29.309" v="2754"/>
          <ac:spMkLst>
            <pc:docMk/>
            <pc:sldMk cId="1403214516" sldId="454"/>
            <ac:spMk id="9" creationId="{00000000-0000-0000-0000-000000000000}"/>
          </ac:spMkLst>
        </pc:spChg>
        <pc:spChg chg="mod">
          <ac:chgData name="Phoenix, Victoria" userId="702a7ceb-4d77-4b69-aff0-7045f56d1def" providerId="ADAL" clId="{05AF090E-18CA-49FD-BF77-8E244D1E8680}" dt="2021-05-03T19:28:07.456" v="122" actId="27636"/>
          <ac:spMkLst>
            <pc:docMk/>
            <pc:sldMk cId="1403214516" sldId="454"/>
            <ac:spMk id="15" creationId="{00000000-0000-0000-0000-000000000000}"/>
          </ac:spMkLst>
        </pc:spChg>
        <pc:graphicFrameChg chg="mod">
          <ac:chgData name="Phoenix, Victoria" userId="702a7ceb-4d77-4b69-aff0-7045f56d1def" providerId="ADAL" clId="{05AF090E-18CA-49FD-BF77-8E244D1E8680}" dt="2021-05-03T19:28:23.973" v="124" actId="1076"/>
          <ac:graphicFrameMkLst>
            <pc:docMk/>
            <pc:sldMk cId="1403214516" sldId="454"/>
            <ac:graphicFrameMk id="6" creationId="{36813A8D-454B-45CF-A7CD-F82D4E41FAEE}"/>
          </ac:graphicFrameMkLst>
        </pc:graphicFrameChg>
      </pc:sldChg>
      <pc:sldChg chg="addSp delSp modSp add del ord">
        <pc:chgData name="Phoenix, Victoria" userId="702a7ceb-4d77-4b69-aff0-7045f56d1def" providerId="ADAL" clId="{05AF090E-18CA-49FD-BF77-8E244D1E8680}" dt="2021-06-02T11:57:35.074" v="3711" actId="2696"/>
        <pc:sldMkLst>
          <pc:docMk/>
          <pc:sldMk cId="2616380919" sldId="455"/>
        </pc:sldMkLst>
        <pc:spChg chg="mod">
          <ac:chgData name="Phoenix, Victoria" userId="702a7ceb-4d77-4b69-aff0-7045f56d1def" providerId="ADAL" clId="{05AF090E-18CA-49FD-BF77-8E244D1E8680}" dt="2021-05-04T17:05:24.137" v="176" actId="122"/>
          <ac:spMkLst>
            <pc:docMk/>
            <pc:sldMk cId="2616380919" sldId="455"/>
            <ac:spMk id="2" creationId="{00000000-0000-0000-0000-000000000000}"/>
          </ac:spMkLst>
        </pc:spChg>
        <pc:spChg chg="mod">
          <ac:chgData name="Phoenix, Victoria" userId="702a7ceb-4d77-4b69-aff0-7045f56d1def" providerId="ADAL" clId="{05AF090E-18CA-49FD-BF77-8E244D1E8680}" dt="2021-06-01T22:15:29.309" v="2754"/>
          <ac:spMkLst>
            <pc:docMk/>
            <pc:sldMk cId="2616380919" sldId="455"/>
            <ac:spMk id="3" creationId="{00000000-0000-0000-0000-000000000000}"/>
          </ac:spMkLst>
        </pc:spChg>
        <pc:spChg chg="mod">
          <ac:chgData name="Phoenix, Victoria" userId="702a7ceb-4d77-4b69-aff0-7045f56d1def" providerId="ADAL" clId="{05AF090E-18CA-49FD-BF77-8E244D1E8680}" dt="2021-05-04T17:03:27.499" v="156"/>
          <ac:spMkLst>
            <pc:docMk/>
            <pc:sldMk cId="2616380919" sldId="455"/>
            <ac:spMk id="4" creationId="{00000000-0000-0000-0000-000000000000}"/>
          </ac:spMkLst>
        </pc:spChg>
        <pc:spChg chg="add mod">
          <ac:chgData name="Phoenix, Victoria" userId="702a7ceb-4d77-4b69-aff0-7045f56d1def" providerId="ADAL" clId="{05AF090E-18CA-49FD-BF77-8E244D1E8680}" dt="2021-05-04T17:02:10.648" v="140" actId="20577"/>
          <ac:spMkLst>
            <pc:docMk/>
            <pc:sldMk cId="2616380919" sldId="455"/>
            <ac:spMk id="5" creationId="{06DC5C70-3548-4700-A59F-4026E006E853}"/>
          </ac:spMkLst>
        </pc:spChg>
        <pc:spChg chg="del mod">
          <ac:chgData name="Phoenix, Victoria" userId="702a7ceb-4d77-4b69-aff0-7045f56d1def" providerId="ADAL" clId="{05AF090E-18CA-49FD-BF77-8E244D1E8680}" dt="2021-05-04T17:02:21.602" v="144" actId="478"/>
          <ac:spMkLst>
            <pc:docMk/>
            <pc:sldMk cId="2616380919" sldId="455"/>
            <ac:spMk id="8" creationId="{6B6976E5-D452-42AA-9F1E-A2113416A041}"/>
          </ac:spMkLst>
        </pc:spChg>
        <pc:spChg chg="mod">
          <ac:chgData name="Phoenix, Victoria" userId="702a7ceb-4d77-4b69-aff0-7045f56d1def" providerId="ADAL" clId="{05AF090E-18CA-49FD-BF77-8E244D1E8680}" dt="2021-05-04T17:04:37.378" v="170" actId="1076"/>
          <ac:spMkLst>
            <pc:docMk/>
            <pc:sldMk cId="2616380919" sldId="455"/>
            <ac:spMk id="9" creationId="{A496B0CB-931F-4117-A757-DCA09EDDB882}"/>
          </ac:spMkLst>
        </pc:spChg>
        <pc:spChg chg="add del mod">
          <ac:chgData name="Phoenix, Victoria" userId="702a7ceb-4d77-4b69-aff0-7045f56d1def" providerId="ADAL" clId="{05AF090E-18CA-49FD-BF77-8E244D1E8680}" dt="2021-05-04T17:03:44.909" v="157" actId="478"/>
          <ac:spMkLst>
            <pc:docMk/>
            <pc:sldMk cId="2616380919" sldId="455"/>
            <ac:spMk id="10" creationId="{B75C4CE3-FE46-4C0C-9260-19F706E29471}"/>
          </ac:spMkLst>
        </pc:spChg>
        <pc:spChg chg="add mod">
          <ac:chgData name="Phoenix, Victoria" userId="702a7ceb-4d77-4b69-aff0-7045f56d1def" providerId="ADAL" clId="{05AF090E-18CA-49FD-BF77-8E244D1E8680}" dt="2021-05-04T17:05:16.638" v="175" actId="12"/>
          <ac:spMkLst>
            <pc:docMk/>
            <pc:sldMk cId="2616380919" sldId="455"/>
            <ac:spMk id="11" creationId="{ECD758E6-D8CF-4C37-A398-F5CDBC399535}"/>
          </ac:spMkLst>
        </pc:spChg>
        <pc:spChg chg="add del mod">
          <ac:chgData name="Phoenix, Victoria" userId="702a7ceb-4d77-4b69-aff0-7045f56d1def" providerId="ADAL" clId="{05AF090E-18CA-49FD-BF77-8E244D1E8680}" dt="2021-05-04T17:04:18.157" v="166"/>
          <ac:spMkLst>
            <pc:docMk/>
            <pc:sldMk cId="2616380919" sldId="455"/>
            <ac:spMk id="12" creationId="{A2C4759E-A994-41A8-B374-CF33F1617EE0}"/>
          </ac:spMkLst>
        </pc:spChg>
        <pc:spChg chg="add del mod">
          <ac:chgData name="Phoenix, Victoria" userId="702a7ceb-4d77-4b69-aff0-7045f56d1def" providerId="ADAL" clId="{05AF090E-18CA-49FD-BF77-8E244D1E8680}" dt="2021-05-04T17:04:18.157" v="166"/>
          <ac:spMkLst>
            <pc:docMk/>
            <pc:sldMk cId="2616380919" sldId="455"/>
            <ac:spMk id="13" creationId="{0844D15B-A00B-4C39-8712-A7400557FD32}"/>
          </ac:spMkLst>
        </pc:spChg>
        <pc:spChg chg="add del mod">
          <ac:chgData name="Phoenix, Victoria" userId="702a7ceb-4d77-4b69-aff0-7045f56d1def" providerId="ADAL" clId="{05AF090E-18CA-49FD-BF77-8E244D1E8680}" dt="2021-05-04T17:04:18.157" v="166"/>
          <ac:spMkLst>
            <pc:docMk/>
            <pc:sldMk cId="2616380919" sldId="455"/>
            <ac:spMk id="14" creationId="{626AC221-128E-4DDF-AC66-3D385E8802BD}"/>
          </ac:spMkLst>
        </pc:spChg>
        <pc:spChg chg="add del mod">
          <ac:chgData name="Phoenix, Victoria" userId="702a7ceb-4d77-4b69-aff0-7045f56d1def" providerId="ADAL" clId="{05AF090E-18CA-49FD-BF77-8E244D1E8680}" dt="2021-05-04T17:04:18.157" v="166"/>
          <ac:spMkLst>
            <pc:docMk/>
            <pc:sldMk cId="2616380919" sldId="455"/>
            <ac:spMk id="15" creationId="{CEBD8626-6537-4942-A908-0F35212202AB}"/>
          </ac:spMkLst>
        </pc:spChg>
        <pc:picChg chg="mod">
          <ac:chgData name="Phoenix, Victoria" userId="702a7ceb-4d77-4b69-aff0-7045f56d1def" providerId="ADAL" clId="{05AF090E-18CA-49FD-BF77-8E244D1E8680}" dt="2021-05-04T17:04:37.378" v="170" actId="1076"/>
          <ac:picMkLst>
            <pc:docMk/>
            <pc:sldMk cId="2616380919" sldId="455"/>
            <ac:picMk id="6" creationId="{00000000-0000-0000-0000-000000000000}"/>
          </ac:picMkLst>
        </pc:picChg>
        <pc:picChg chg="mod">
          <ac:chgData name="Phoenix, Victoria" userId="702a7ceb-4d77-4b69-aff0-7045f56d1def" providerId="ADAL" clId="{05AF090E-18CA-49FD-BF77-8E244D1E8680}" dt="2021-05-04T17:04:29.649" v="169" actId="1076"/>
          <ac:picMkLst>
            <pc:docMk/>
            <pc:sldMk cId="2616380919" sldId="455"/>
            <ac:picMk id="7" creationId="{854B8DE0-44A5-41DB-A66C-97AEBCDB239A}"/>
          </ac:picMkLst>
        </pc:picChg>
      </pc:sldChg>
      <pc:sldChg chg="addSp delSp modSp add del">
        <pc:chgData name="Phoenix, Victoria" userId="702a7ceb-4d77-4b69-aff0-7045f56d1def" providerId="ADAL" clId="{05AF090E-18CA-49FD-BF77-8E244D1E8680}" dt="2021-06-02T11:57:01.532" v="3707" actId="2696"/>
        <pc:sldMkLst>
          <pc:docMk/>
          <pc:sldMk cId="1235868979" sldId="456"/>
        </pc:sldMkLst>
        <pc:spChg chg="mod">
          <ac:chgData name="Phoenix, Victoria" userId="702a7ceb-4d77-4b69-aff0-7045f56d1def" providerId="ADAL" clId="{05AF090E-18CA-49FD-BF77-8E244D1E8680}" dt="2021-06-01T22:15:29.309" v="2754"/>
          <ac:spMkLst>
            <pc:docMk/>
            <pc:sldMk cId="1235868979" sldId="456"/>
            <ac:spMk id="2" creationId="{66D8CEBF-A0C8-45CE-88CB-74F1B081CC13}"/>
          </ac:spMkLst>
        </pc:spChg>
        <pc:spChg chg="add del mod">
          <ac:chgData name="Phoenix, Victoria" userId="702a7ceb-4d77-4b69-aff0-7045f56d1def" providerId="ADAL" clId="{05AF090E-18CA-49FD-BF77-8E244D1E8680}" dt="2021-05-04T17:06:47.409" v="183" actId="478"/>
          <ac:spMkLst>
            <pc:docMk/>
            <pc:sldMk cId="1235868979" sldId="456"/>
            <ac:spMk id="3" creationId="{201FF65C-8824-4242-8D48-3E3247CE734A}"/>
          </ac:spMkLst>
        </pc:spChg>
        <pc:spChg chg="del mod">
          <ac:chgData name="Phoenix, Victoria" userId="702a7ceb-4d77-4b69-aff0-7045f56d1def" providerId="ADAL" clId="{05AF090E-18CA-49FD-BF77-8E244D1E8680}" dt="2021-05-04T17:06:20.509" v="180" actId="478"/>
          <ac:spMkLst>
            <pc:docMk/>
            <pc:sldMk cId="1235868979" sldId="456"/>
            <ac:spMk id="6" creationId="{28068075-90DF-4D12-A7FD-C07499AACAFA}"/>
          </ac:spMkLst>
        </pc:spChg>
        <pc:picChg chg="mod modCrop">
          <ac:chgData name="Phoenix, Victoria" userId="702a7ceb-4d77-4b69-aff0-7045f56d1def" providerId="ADAL" clId="{05AF090E-18CA-49FD-BF77-8E244D1E8680}" dt="2021-05-04T17:06:41.477" v="182" actId="1076"/>
          <ac:picMkLst>
            <pc:docMk/>
            <pc:sldMk cId="1235868979" sldId="456"/>
            <ac:picMk id="5" creationId="{78D8B1AA-91CC-4F7D-8B0F-3E34A063C041}"/>
          </ac:picMkLst>
        </pc:picChg>
      </pc:sldChg>
      <pc:sldChg chg="addSp delSp modSp add del">
        <pc:chgData name="Phoenix, Victoria" userId="702a7ceb-4d77-4b69-aff0-7045f56d1def" providerId="ADAL" clId="{05AF090E-18CA-49FD-BF77-8E244D1E8680}" dt="2021-06-02T11:57:14.307" v="3708" actId="2696"/>
        <pc:sldMkLst>
          <pc:docMk/>
          <pc:sldMk cId="534728303" sldId="457"/>
        </pc:sldMkLst>
        <pc:spChg chg="mod">
          <ac:chgData name="Phoenix, Victoria" userId="702a7ceb-4d77-4b69-aff0-7045f56d1def" providerId="ADAL" clId="{05AF090E-18CA-49FD-BF77-8E244D1E8680}" dt="2021-06-01T22:15:29.309" v="2754"/>
          <ac:spMkLst>
            <pc:docMk/>
            <pc:sldMk cId="534728303" sldId="457"/>
            <ac:spMk id="2" creationId="{66D8CEBF-A0C8-45CE-88CB-74F1B081CC13}"/>
          </ac:spMkLst>
        </pc:spChg>
        <pc:spChg chg="add del mod">
          <ac:chgData name="Phoenix, Victoria" userId="702a7ceb-4d77-4b69-aff0-7045f56d1def" providerId="ADAL" clId="{05AF090E-18CA-49FD-BF77-8E244D1E8680}" dt="2021-05-04T17:07:13.833" v="186" actId="478"/>
          <ac:spMkLst>
            <pc:docMk/>
            <pc:sldMk cId="534728303" sldId="457"/>
            <ac:spMk id="7" creationId="{917A1FDE-8653-4379-B3CC-912934415548}"/>
          </ac:spMkLst>
        </pc:spChg>
        <pc:spChg chg="add del mod">
          <ac:chgData name="Phoenix, Victoria" userId="702a7ceb-4d77-4b69-aff0-7045f56d1def" providerId="ADAL" clId="{05AF090E-18CA-49FD-BF77-8E244D1E8680}" dt="2021-05-04T17:07:18.983" v="187"/>
          <ac:spMkLst>
            <pc:docMk/>
            <pc:sldMk cId="534728303" sldId="457"/>
            <ac:spMk id="8" creationId="{108AB195-BD3D-42F4-BBFC-A5A35A9FC232}"/>
          </ac:spMkLst>
        </pc:spChg>
        <pc:spChg chg="add del mod">
          <ac:chgData name="Phoenix, Victoria" userId="702a7ceb-4d77-4b69-aff0-7045f56d1def" providerId="ADAL" clId="{05AF090E-18CA-49FD-BF77-8E244D1E8680}" dt="2021-05-04T17:07:18.983" v="187"/>
          <ac:spMkLst>
            <pc:docMk/>
            <pc:sldMk cId="534728303" sldId="457"/>
            <ac:spMk id="9" creationId="{3B15ED8B-5087-4B1C-87ED-2370461262C1}"/>
          </ac:spMkLst>
        </pc:spChg>
        <pc:spChg chg="add mod">
          <ac:chgData name="Phoenix, Victoria" userId="702a7ceb-4d77-4b69-aff0-7045f56d1def" providerId="ADAL" clId="{05AF090E-18CA-49FD-BF77-8E244D1E8680}" dt="2021-05-04T17:07:18.983" v="187"/>
          <ac:spMkLst>
            <pc:docMk/>
            <pc:sldMk cId="534728303" sldId="457"/>
            <ac:spMk id="10" creationId="{AB6A0D85-48C6-49B0-BF29-6C41B999CB63}"/>
          </ac:spMkLst>
        </pc:spChg>
      </pc:sldChg>
      <pc:sldChg chg="addSp delSp modSp add del">
        <pc:chgData name="Phoenix, Victoria" userId="702a7ceb-4d77-4b69-aff0-7045f56d1def" providerId="ADAL" clId="{05AF090E-18CA-49FD-BF77-8E244D1E8680}" dt="2021-06-02T11:57:35.027" v="3710" actId="2696"/>
        <pc:sldMkLst>
          <pc:docMk/>
          <pc:sldMk cId="4246190464" sldId="458"/>
        </pc:sldMkLst>
        <pc:spChg chg="mod">
          <ac:chgData name="Phoenix, Victoria" userId="702a7ceb-4d77-4b69-aff0-7045f56d1def" providerId="ADAL" clId="{05AF090E-18CA-49FD-BF77-8E244D1E8680}" dt="2021-05-04T17:09:54.265" v="209" actId="27636"/>
          <ac:spMkLst>
            <pc:docMk/>
            <pc:sldMk cId="4246190464" sldId="458"/>
            <ac:spMk id="2" creationId="{00000000-0000-0000-0000-000000000000}"/>
          </ac:spMkLst>
        </pc:spChg>
        <pc:spChg chg="del mod">
          <ac:chgData name="Phoenix, Victoria" userId="702a7ceb-4d77-4b69-aff0-7045f56d1def" providerId="ADAL" clId="{05AF090E-18CA-49FD-BF77-8E244D1E8680}" dt="2021-05-04T17:08:14.453" v="196" actId="478"/>
          <ac:spMkLst>
            <pc:docMk/>
            <pc:sldMk cId="4246190464" sldId="458"/>
            <ac:spMk id="3" creationId="{358323BF-2D39-4D51-9C3E-40788B1DC5B6}"/>
          </ac:spMkLst>
        </pc:spChg>
        <pc:spChg chg="add del mod">
          <ac:chgData name="Phoenix, Victoria" userId="702a7ceb-4d77-4b69-aff0-7045f56d1def" providerId="ADAL" clId="{05AF090E-18CA-49FD-BF77-8E244D1E8680}" dt="2021-05-04T17:07:48.235" v="191"/>
          <ac:spMkLst>
            <pc:docMk/>
            <pc:sldMk cId="4246190464" sldId="458"/>
            <ac:spMk id="4" creationId="{1E55E5DB-2C72-42F1-8DAD-EDE442D78E80}"/>
          </ac:spMkLst>
        </pc:spChg>
        <pc:spChg chg="del mod">
          <ac:chgData name="Phoenix, Victoria" userId="702a7ceb-4d77-4b69-aff0-7045f56d1def" providerId="ADAL" clId="{05AF090E-18CA-49FD-BF77-8E244D1E8680}" dt="2021-05-04T17:08:18.266" v="198" actId="478"/>
          <ac:spMkLst>
            <pc:docMk/>
            <pc:sldMk cId="4246190464" sldId="458"/>
            <ac:spMk id="6" creationId="{CB2F6193-DF5C-4B9A-8E76-AD58794F4FB3}"/>
          </ac:spMkLst>
        </pc:spChg>
        <pc:spChg chg="mod">
          <ac:chgData name="Phoenix, Victoria" userId="702a7ceb-4d77-4b69-aff0-7045f56d1def" providerId="ADAL" clId="{05AF090E-18CA-49FD-BF77-8E244D1E8680}" dt="2021-05-04T17:09:56.566" v="210"/>
          <ac:spMkLst>
            <pc:docMk/>
            <pc:sldMk cId="4246190464" sldId="458"/>
            <ac:spMk id="7" creationId="{00000000-0000-0000-0000-000000000000}"/>
          </ac:spMkLst>
        </pc:spChg>
        <pc:spChg chg="add mod">
          <ac:chgData name="Phoenix, Victoria" userId="702a7ceb-4d77-4b69-aff0-7045f56d1def" providerId="ADAL" clId="{05AF090E-18CA-49FD-BF77-8E244D1E8680}" dt="2021-05-04T17:10:11.273" v="212" actId="20577"/>
          <ac:spMkLst>
            <pc:docMk/>
            <pc:sldMk cId="4246190464" sldId="458"/>
            <ac:spMk id="8" creationId="{9864EF3B-A368-46D9-83AA-F96C0F4FC9D0}"/>
          </ac:spMkLst>
        </pc:spChg>
        <pc:spChg chg="add del mod">
          <ac:chgData name="Phoenix, Victoria" userId="702a7ceb-4d77-4b69-aff0-7045f56d1def" providerId="ADAL" clId="{05AF090E-18CA-49FD-BF77-8E244D1E8680}" dt="2021-05-04T17:08:09.427" v="194"/>
          <ac:spMkLst>
            <pc:docMk/>
            <pc:sldMk cId="4246190464" sldId="458"/>
            <ac:spMk id="10" creationId="{9B8713D5-0D29-411B-A184-1B8EE1AF94C4}"/>
          </ac:spMkLst>
        </pc:spChg>
        <pc:spChg chg="add del mod">
          <ac:chgData name="Phoenix, Victoria" userId="702a7ceb-4d77-4b69-aff0-7045f56d1def" providerId="ADAL" clId="{05AF090E-18CA-49FD-BF77-8E244D1E8680}" dt="2021-05-04T17:08:09.427" v="194"/>
          <ac:spMkLst>
            <pc:docMk/>
            <pc:sldMk cId="4246190464" sldId="458"/>
            <ac:spMk id="11" creationId="{42734827-23A7-460F-BC2E-0616DD3AF196}"/>
          </ac:spMkLst>
        </pc:spChg>
        <pc:spChg chg="add del mod">
          <ac:chgData name="Phoenix, Victoria" userId="702a7ceb-4d77-4b69-aff0-7045f56d1def" providerId="ADAL" clId="{05AF090E-18CA-49FD-BF77-8E244D1E8680}" dt="2021-05-04T17:08:09.427" v="194"/>
          <ac:spMkLst>
            <pc:docMk/>
            <pc:sldMk cId="4246190464" sldId="458"/>
            <ac:spMk id="12" creationId="{0B77DA99-38F8-4FB8-A099-1FDA20255FED}"/>
          </ac:spMkLst>
        </pc:spChg>
        <pc:spChg chg="add del mod">
          <ac:chgData name="Phoenix, Victoria" userId="702a7ceb-4d77-4b69-aff0-7045f56d1def" providerId="ADAL" clId="{05AF090E-18CA-49FD-BF77-8E244D1E8680}" dt="2021-05-04T17:08:09.427" v="194"/>
          <ac:spMkLst>
            <pc:docMk/>
            <pc:sldMk cId="4246190464" sldId="458"/>
            <ac:spMk id="13" creationId="{B3B9FCE8-5D17-47E8-AB1C-5FF67BDF9633}"/>
          </ac:spMkLst>
        </pc:spChg>
        <pc:spChg chg="add mod">
          <ac:chgData name="Phoenix, Victoria" userId="702a7ceb-4d77-4b69-aff0-7045f56d1def" providerId="ADAL" clId="{05AF090E-18CA-49FD-BF77-8E244D1E8680}" dt="2021-05-04T17:08:37.170" v="203" actId="114"/>
          <ac:spMkLst>
            <pc:docMk/>
            <pc:sldMk cId="4246190464" sldId="458"/>
            <ac:spMk id="14" creationId="{96582BA7-B7E4-4B03-B4FC-B8982E13E6B0}"/>
          </ac:spMkLst>
        </pc:spChg>
        <pc:spChg chg="add del mod">
          <ac:chgData name="Phoenix, Victoria" userId="702a7ceb-4d77-4b69-aff0-7045f56d1def" providerId="ADAL" clId="{05AF090E-18CA-49FD-BF77-8E244D1E8680}" dt="2021-05-04T17:09:59.573" v="211"/>
          <ac:spMkLst>
            <pc:docMk/>
            <pc:sldMk cId="4246190464" sldId="458"/>
            <ac:spMk id="15" creationId="{F3623B8C-3E9B-4209-A562-832718F546F2}"/>
          </ac:spMkLst>
        </pc:spChg>
        <pc:spChg chg="add del mod">
          <ac:chgData name="Phoenix, Victoria" userId="702a7ceb-4d77-4b69-aff0-7045f56d1def" providerId="ADAL" clId="{05AF090E-18CA-49FD-BF77-8E244D1E8680}" dt="2021-05-04T17:09:59.573" v="211"/>
          <ac:spMkLst>
            <pc:docMk/>
            <pc:sldMk cId="4246190464" sldId="458"/>
            <ac:spMk id="16" creationId="{6F323E78-D477-4C5B-BCCB-4E5E1A3F8B8C}"/>
          </ac:spMkLst>
        </pc:spChg>
        <pc:spChg chg="add del mod">
          <ac:chgData name="Phoenix, Victoria" userId="702a7ceb-4d77-4b69-aff0-7045f56d1def" providerId="ADAL" clId="{05AF090E-18CA-49FD-BF77-8E244D1E8680}" dt="2021-05-04T17:09:59.573" v="211"/>
          <ac:spMkLst>
            <pc:docMk/>
            <pc:sldMk cId="4246190464" sldId="458"/>
            <ac:spMk id="17" creationId="{5081EC2A-148D-41D9-BF33-8593E6CE0DB9}"/>
          </ac:spMkLst>
        </pc:spChg>
        <pc:spChg chg="add del mod">
          <ac:chgData name="Phoenix, Victoria" userId="702a7ceb-4d77-4b69-aff0-7045f56d1def" providerId="ADAL" clId="{05AF090E-18CA-49FD-BF77-8E244D1E8680}" dt="2021-05-04T17:09:59.573" v="211"/>
          <ac:spMkLst>
            <pc:docMk/>
            <pc:sldMk cId="4246190464" sldId="458"/>
            <ac:spMk id="18" creationId="{198A077F-2E42-47F0-947E-BD71D80F6E31}"/>
          </ac:spMkLst>
        </pc:spChg>
        <pc:picChg chg="mod modCrop">
          <ac:chgData name="Phoenix, Victoria" userId="702a7ceb-4d77-4b69-aff0-7045f56d1def" providerId="ADAL" clId="{05AF090E-18CA-49FD-BF77-8E244D1E8680}" dt="2021-05-04T17:09:39.035" v="206" actId="1076"/>
          <ac:picMkLst>
            <pc:docMk/>
            <pc:sldMk cId="4246190464" sldId="458"/>
            <ac:picMk id="5" creationId="{09551085-1BE9-4064-BEF7-F382A0477875}"/>
          </ac:picMkLst>
        </pc:picChg>
      </pc:sldChg>
      <pc:sldChg chg="modSp add del">
        <pc:chgData name="Phoenix, Victoria" userId="702a7ceb-4d77-4b69-aff0-7045f56d1def" providerId="ADAL" clId="{05AF090E-18CA-49FD-BF77-8E244D1E8680}" dt="2021-05-04T17:10:37.484" v="213" actId="2696"/>
        <pc:sldMkLst>
          <pc:docMk/>
          <pc:sldMk cId="1150969881" sldId="459"/>
        </pc:sldMkLst>
        <pc:spChg chg="mod">
          <ac:chgData name="Phoenix, Victoria" userId="702a7ceb-4d77-4b69-aff0-7045f56d1def" providerId="ADAL" clId="{05AF090E-18CA-49FD-BF77-8E244D1E8680}" dt="2021-05-03T19:18:49.088" v="30" actId="27636"/>
          <ac:spMkLst>
            <pc:docMk/>
            <pc:sldMk cId="1150969881" sldId="459"/>
            <ac:spMk id="8" creationId="{18F513F7-CF3B-424C-BF74-D34F27088E82}"/>
          </ac:spMkLst>
        </pc:spChg>
      </pc:sldChg>
      <pc:sldChg chg="addSp delSp modSp add del">
        <pc:chgData name="Phoenix, Victoria" userId="702a7ceb-4d77-4b69-aff0-7045f56d1def" providerId="ADAL" clId="{05AF090E-18CA-49FD-BF77-8E244D1E8680}" dt="2021-06-02T11:57:35.105" v="3712" actId="2696"/>
        <pc:sldMkLst>
          <pc:docMk/>
          <pc:sldMk cId="3473330735" sldId="460"/>
        </pc:sldMkLst>
        <pc:spChg chg="add mod">
          <ac:chgData name="Phoenix, Victoria" userId="702a7ceb-4d77-4b69-aff0-7045f56d1def" providerId="ADAL" clId="{05AF090E-18CA-49FD-BF77-8E244D1E8680}" dt="2021-05-04T17:11:08.737" v="219" actId="20577"/>
          <ac:spMkLst>
            <pc:docMk/>
            <pc:sldMk cId="3473330735" sldId="460"/>
            <ac:spMk id="3" creationId="{6A670BD9-23F6-426A-A913-FEEECB480338}"/>
          </ac:spMkLst>
        </pc:spChg>
        <pc:spChg chg="mod">
          <ac:chgData name="Phoenix, Victoria" userId="702a7ceb-4d77-4b69-aff0-7045f56d1def" providerId="ADAL" clId="{05AF090E-18CA-49FD-BF77-8E244D1E8680}" dt="2021-05-04T17:11:22.114" v="222"/>
          <ac:spMkLst>
            <pc:docMk/>
            <pc:sldMk cId="3473330735" sldId="460"/>
            <ac:spMk id="7" creationId="{AAE1D993-BEBC-4427-8D54-AC74C1A790D4}"/>
          </ac:spMkLst>
        </pc:spChg>
        <pc:graphicFrameChg chg="mod">
          <ac:chgData name="Phoenix, Victoria" userId="702a7ceb-4d77-4b69-aff0-7045f56d1def" providerId="ADAL" clId="{05AF090E-18CA-49FD-BF77-8E244D1E8680}" dt="2021-05-04T17:11:31.953" v="224" actId="113"/>
          <ac:graphicFrameMkLst>
            <pc:docMk/>
            <pc:sldMk cId="3473330735" sldId="460"/>
            <ac:graphicFrameMk id="53" creationId="{B20840E9-886A-4299-A36A-D02DE68FE242}"/>
          </ac:graphicFrameMkLst>
        </pc:graphicFrameChg>
        <pc:picChg chg="del mod">
          <ac:chgData name="Phoenix, Victoria" userId="702a7ceb-4d77-4b69-aff0-7045f56d1def" providerId="ADAL" clId="{05AF090E-18CA-49FD-BF77-8E244D1E8680}" dt="2021-05-04T17:10:55.139" v="216" actId="478"/>
          <ac:picMkLst>
            <pc:docMk/>
            <pc:sldMk cId="3473330735" sldId="460"/>
            <ac:picMk id="12" creationId="{73D488DD-36E5-BF49-BCD6-FAEC5B9A2C24}"/>
          </ac:picMkLst>
        </pc:picChg>
      </pc:sldChg>
      <pc:sldChg chg="addSp delSp modSp add ord delAnim addCm delCm modCm modNotesTx">
        <pc:chgData name="Phoenix, Victoria" userId="702a7ceb-4d77-4b69-aff0-7045f56d1def" providerId="ADAL" clId="{05AF090E-18CA-49FD-BF77-8E244D1E8680}" dt="2021-06-02T17:21:14.100" v="5459"/>
        <pc:sldMkLst>
          <pc:docMk/>
          <pc:sldMk cId="1270471227" sldId="461"/>
        </pc:sldMkLst>
        <pc:spChg chg="mod">
          <ac:chgData name="Phoenix, Victoria" userId="702a7ceb-4d77-4b69-aff0-7045f56d1def" providerId="ADAL" clId="{05AF090E-18CA-49FD-BF77-8E244D1E8680}" dt="2021-05-06T20:22:43.693" v="1909"/>
          <ac:spMkLst>
            <pc:docMk/>
            <pc:sldMk cId="1270471227" sldId="461"/>
            <ac:spMk id="2" creationId="{F623ED1C-38AD-4B12-8F70-7E33B6BC72E4}"/>
          </ac:spMkLst>
        </pc:spChg>
        <pc:spChg chg="add mod">
          <ac:chgData name="Phoenix, Victoria" userId="702a7ceb-4d77-4b69-aff0-7045f56d1def" providerId="ADAL" clId="{05AF090E-18CA-49FD-BF77-8E244D1E8680}" dt="2021-05-06T19:37:55.848" v="1891" actId="207"/>
          <ac:spMkLst>
            <pc:docMk/>
            <pc:sldMk cId="1270471227" sldId="461"/>
            <ac:spMk id="4" creationId="{437532B0-C21B-425F-B1BF-4AF348AB2187}"/>
          </ac:spMkLst>
        </pc:spChg>
        <pc:spChg chg="del mod">
          <ac:chgData name="Phoenix, Victoria" userId="702a7ceb-4d77-4b69-aff0-7045f56d1def" providerId="ADAL" clId="{05AF090E-18CA-49FD-BF77-8E244D1E8680}" dt="2021-05-06T19:24:06.411" v="1737" actId="478"/>
          <ac:spMkLst>
            <pc:docMk/>
            <pc:sldMk cId="1270471227" sldId="461"/>
            <ac:spMk id="6" creationId="{60445935-30B6-4939-BFE8-3AD7E4608806}"/>
          </ac:spMkLst>
        </pc:spChg>
        <pc:spChg chg="add mod">
          <ac:chgData name="Phoenix, Victoria" userId="702a7ceb-4d77-4b69-aff0-7045f56d1def" providerId="ADAL" clId="{05AF090E-18CA-49FD-BF77-8E244D1E8680}" dt="2021-05-06T20:32:33.681" v="2076" actId="1076"/>
          <ac:spMkLst>
            <pc:docMk/>
            <pc:sldMk cId="1270471227" sldId="461"/>
            <ac:spMk id="10" creationId="{2D6D2911-F26D-418D-931D-79066D3CC83B}"/>
          </ac:spMkLst>
        </pc:spChg>
        <pc:spChg chg="add del">
          <ac:chgData name="Phoenix, Victoria" userId="702a7ceb-4d77-4b69-aff0-7045f56d1def" providerId="ADAL" clId="{05AF090E-18CA-49FD-BF77-8E244D1E8680}" dt="2021-05-06T19:36:24.235" v="1880" actId="478"/>
          <ac:spMkLst>
            <pc:docMk/>
            <pc:sldMk cId="1270471227" sldId="461"/>
            <ac:spMk id="12" creationId="{2B44CB10-5956-4E29-945B-1B92A9E01E4B}"/>
          </ac:spMkLst>
        </pc:spChg>
        <pc:spChg chg="add del">
          <ac:chgData name="Phoenix, Victoria" userId="702a7ceb-4d77-4b69-aff0-7045f56d1def" providerId="ADAL" clId="{05AF090E-18CA-49FD-BF77-8E244D1E8680}" dt="2021-05-06T19:36:46.283" v="1883" actId="478"/>
          <ac:spMkLst>
            <pc:docMk/>
            <pc:sldMk cId="1270471227" sldId="461"/>
            <ac:spMk id="13" creationId="{9F54112C-3DD2-4586-ABCB-668F8B3F8023}"/>
          </ac:spMkLst>
        </pc:spChg>
        <pc:spChg chg="add mod">
          <ac:chgData name="Phoenix, Victoria" userId="702a7ceb-4d77-4b69-aff0-7045f56d1def" providerId="ADAL" clId="{05AF090E-18CA-49FD-BF77-8E244D1E8680}" dt="2021-05-06T20:32:52.059" v="2079" actId="14100"/>
          <ac:spMkLst>
            <pc:docMk/>
            <pc:sldMk cId="1270471227" sldId="461"/>
            <ac:spMk id="14" creationId="{D98A5152-5A42-4DFB-BB4A-0F2862AF829A}"/>
          </ac:spMkLst>
        </pc:spChg>
        <pc:spChg chg="add mod">
          <ac:chgData name="Phoenix, Victoria" userId="702a7ceb-4d77-4b69-aff0-7045f56d1def" providerId="ADAL" clId="{05AF090E-18CA-49FD-BF77-8E244D1E8680}" dt="2021-05-06T20:28:02.143" v="1989" actId="14100"/>
          <ac:spMkLst>
            <pc:docMk/>
            <pc:sldMk cId="1270471227" sldId="461"/>
            <ac:spMk id="15" creationId="{06798D41-1A58-405B-9370-8669F700B6FC}"/>
          </ac:spMkLst>
        </pc:spChg>
        <pc:spChg chg="add mod">
          <ac:chgData name="Phoenix, Victoria" userId="702a7ceb-4d77-4b69-aff0-7045f56d1def" providerId="ADAL" clId="{05AF090E-18CA-49FD-BF77-8E244D1E8680}" dt="2021-05-06T20:29:05.345" v="2022" actId="1035"/>
          <ac:spMkLst>
            <pc:docMk/>
            <pc:sldMk cId="1270471227" sldId="461"/>
            <ac:spMk id="16" creationId="{794B35A2-9478-40F6-B57E-ABEDAE3F959B}"/>
          </ac:spMkLst>
        </pc:spChg>
        <pc:spChg chg="add mod">
          <ac:chgData name="Phoenix, Victoria" userId="702a7ceb-4d77-4b69-aff0-7045f56d1def" providerId="ADAL" clId="{05AF090E-18CA-49FD-BF77-8E244D1E8680}" dt="2021-05-06T20:26:11.602" v="1966" actId="1076"/>
          <ac:spMkLst>
            <pc:docMk/>
            <pc:sldMk cId="1270471227" sldId="461"/>
            <ac:spMk id="17" creationId="{4D9F21DF-206A-4D33-97B4-F0B2C356F03B}"/>
          </ac:spMkLst>
        </pc:spChg>
        <pc:spChg chg="add mod">
          <ac:chgData name="Phoenix, Victoria" userId="702a7ceb-4d77-4b69-aff0-7045f56d1def" providerId="ADAL" clId="{05AF090E-18CA-49FD-BF77-8E244D1E8680}" dt="2021-05-06T20:28:14.833" v="1993" actId="1076"/>
          <ac:spMkLst>
            <pc:docMk/>
            <pc:sldMk cId="1270471227" sldId="461"/>
            <ac:spMk id="23" creationId="{A6A6CC9D-62A5-4DAB-92E6-DFBF5B95E9F8}"/>
          </ac:spMkLst>
        </pc:spChg>
        <pc:spChg chg="add del">
          <ac:chgData name="Phoenix, Victoria" userId="702a7ceb-4d77-4b69-aff0-7045f56d1def" providerId="ADAL" clId="{05AF090E-18CA-49FD-BF77-8E244D1E8680}" dt="2021-05-06T19:34:09.488" v="1843"/>
          <ac:spMkLst>
            <pc:docMk/>
            <pc:sldMk cId="1270471227" sldId="461"/>
            <ac:spMk id="24" creationId="{15A1C0DD-65AE-4916-AEFA-2813CD5A08DC}"/>
          </ac:spMkLst>
        </pc:spChg>
        <pc:spChg chg="add mod">
          <ac:chgData name="Phoenix, Victoria" userId="702a7ceb-4d77-4b69-aff0-7045f56d1def" providerId="ADAL" clId="{05AF090E-18CA-49FD-BF77-8E244D1E8680}" dt="2021-05-06T20:32:14.907" v="2074" actId="14100"/>
          <ac:spMkLst>
            <pc:docMk/>
            <pc:sldMk cId="1270471227" sldId="461"/>
            <ac:spMk id="25" creationId="{48E4F1FE-11D9-4429-BADB-BB280D7D202D}"/>
          </ac:spMkLst>
        </pc:spChg>
        <pc:spChg chg="add mod">
          <ac:chgData name="Phoenix, Victoria" userId="702a7ceb-4d77-4b69-aff0-7045f56d1def" providerId="ADAL" clId="{05AF090E-18CA-49FD-BF77-8E244D1E8680}" dt="2021-05-06T20:34:02.234" v="2091" actId="1076"/>
          <ac:spMkLst>
            <pc:docMk/>
            <pc:sldMk cId="1270471227" sldId="461"/>
            <ac:spMk id="35" creationId="{52C67267-2969-4E13-BA90-621B19B5AA95}"/>
          </ac:spMkLst>
        </pc:spChg>
        <pc:spChg chg="add mod">
          <ac:chgData name="Phoenix, Victoria" userId="702a7ceb-4d77-4b69-aff0-7045f56d1def" providerId="ADAL" clId="{05AF090E-18CA-49FD-BF77-8E244D1E8680}" dt="2021-05-06T20:33:56.453" v="2090" actId="1076"/>
          <ac:spMkLst>
            <pc:docMk/>
            <pc:sldMk cId="1270471227" sldId="461"/>
            <ac:spMk id="36" creationId="{D4C1B4E5-4C2E-4959-90DC-9BDE1F37668B}"/>
          </ac:spMkLst>
        </pc:spChg>
        <pc:grpChg chg="del">
          <ac:chgData name="Phoenix, Victoria" userId="702a7ceb-4d77-4b69-aff0-7045f56d1def" providerId="ADAL" clId="{05AF090E-18CA-49FD-BF77-8E244D1E8680}" dt="2021-05-06T19:24:38.946" v="1739" actId="478"/>
          <ac:grpSpMkLst>
            <pc:docMk/>
            <pc:sldMk cId="1270471227" sldId="461"/>
            <ac:grpSpMk id="11" creationId="{40B10696-928D-B048-A13C-DC80D5E1C9C2}"/>
          </ac:grpSpMkLst>
        </pc:grpChg>
        <pc:picChg chg="add del mod">
          <ac:chgData name="Phoenix, Victoria" userId="702a7ceb-4d77-4b69-aff0-7045f56d1def" providerId="ADAL" clId="{05AF090E-18CA-49FD-BF77-8E244D1E8680}" dt="2021-05-06T19:34:33.161" v="1846" actId="478"/>
          <ac:picMkLst>
            <pc:docMk/>
            <pc:sldMk cId="1270471227" sldId="461"/>
            <ac:picMk id="5" creationId="{35258B28-E583-4B72-A74B-D283C919F7E1}"/>
          </ac:picMkLst>
        </pc:picChg>
        <pc:picChg chg="del">
          <ac:chgData name="Phoenix, Victoria" userId="702a7ceb-4d77-4b69-aff0-7045f56d1def" providerId="ADAL" clId="{05AF090E-18CA-49FD-BF77-8E244D1E8680}" dt="2021-05-06T19:24:36.870" v="1738" actId="478"/>
          <ac:picMkLst>
            <pc:docMk/>
            <pc:sldMk cId="1270471227" sldId="461"/>
            <ac:picMk id="9" creationId="{49F41DFF-7B28-0443-A1F8-F2F6B162B8F9}"/>
          </ac:picMkLst>
        </pc:picChg>
        <pc:cxnChg chg="add del mod">
          <ac:chgData name="Phoenix, Victoria" userId="702a7ceb-4d77-4b69-aff0-7045f56d1def" providerId="ADAL" clId="{05AF090E-18CA-49FD-BF77-8E244D1E8680}" dt="2021-05-06T20:34:12.035" v="2092" actId="478"/>
          <ac:cxnSpMkLst>
            <pc:docMk/>
            <pc:sldMk cId="1270471227" sldId="461"/>
            <ac:cxnSpMk id="18" creationId="{D04D079B-B4CC-48D9-BFCD-CFCCD4DEF18D}"/>
          </ac:cxnSpMkLst>
        </pc:cxnChg>
        <pc:cxnChg chg="add del mod">
          <ac:chgData name="Phoenix, Victoria" userId="702a7ceb-4d77-4b69-aff0-7045f56d1def" providerId="ADAL" clId="{05AF090E-18CA-49FD-BF77-8E244D1E8680}" dt="2021-05-06T20:34:12.035" v="2092" actId="478"/>
          <ac:cxnSpMkLst>
            <pc:docMk/>
            <pc:sldMk cId="1270471227" sldId="461"/>
            <ac:cxnSpMk id="19" creationId="{AEB409AA-0558-4736-83E1-F7AFB0210448}"/>
          </ac:cxnSpMkLst>
        </pc:cxnChg>
        <pc:cxnChg chg="add mod">
          <ac:chgData name="Phoenix, Victoria" userId="702a7ceb-4d77-4b69-aff0-7045f56d1def" providerId="ADAL" clId="{05AF090E-18CA-49FD-BF77-8E244D1E8680}" dt="2021-05-06T20:29:09.527" v="2023" actId="1035"/>
          <ac:cxnSpMkLst>
            <pc:docMk/>
            <pc:sldMk cId="1270471227" sldId="461"/>
            <ac:cxnSpMk id="20" creationId="{B9E8D696-97AE-402D-9A92-761390EB3F5A}"/>
          </ac:cxnSpMkLst>
        </pc:cxnChg>
        <pc:cxnChg chg="add del mod">
          <ac:chgData name="Phoenix, Victoria" userId="702a7ceb-4d77-4b69-aff0-7045f56d1def" providerId="ADAL" clId="{05AF090E-18CA-49FD-BF77-8E244D1E8680}" dt="2021-05-06T20:34:12.035" v="2092" actId="478"/>
          <ac:cxnSpMkLst>
            <pc:docMk/>
            <pc:sldMk cId="1270471227" sldId="461"/>
            <ac:cxnSpMk id="21" creationId="{BE459AE3-AD2F-47E2-817F-7A496EEA6381}"/>
          </ac:cxnSpMkLst>
        </pc:cxnChg>
        <pc:cxnChg chg="add del mod">
          <ac:chgData name="Phoenix, Victoria" userId="702a7ceb-4d77-4b69-aff0-7045f56d1def" providerId="ADAL" clId="{05AF090E-18CA-49FD-BF77-8E244D1E8680}" dt="2021-05-06T20:34:12.035" v="2092" actId="478"/>
          <ac:cxnSpMkLst>
            <pc:docMk/>
            <pc:sldMk cId="1270471227" sldId="461"/>
            <ac:cxnSpMk id="22" creationId="{BE11EDA8-A810-453B-A7BC-9BB1D89ADB66}"/>
          </ac:cxnSpMkLst>
        </pc:cxnChg>
        <pc:cxnChg chg="add mod">
          <ac:chgData name="Phoenix, Victoria" userId="702a7ceb-4d77-4b69-aff0-7045f56d1def" providerId="ADAL" clId="{05AF090E-18CA-49FD-BF77-8E244D1E8680}" dt="2021-05-06T20:28:57.118" v="2001" actId="1037"/>
          <ac:cxnSpMkLst>
            <pc:docMk/>
            <pc:sldMk cId="1270471227" sldId="461"/>
            <ac:cxnSpMk id="26" creationId="{394F17AA-396E-4011-9EE8-2825D6FE71D8}"/>
          </ac:cxnSpMkLst>
        </pc:cxnChg>
        <pc:cxnChg chg="add del mod">
          <ac:chgData name="Phoenix, Victoria" userId="702a7ceb-4d77-4b69-aff0-7045f56d1def" providerId="ADAL" clId="{05AF090E-18CA-49FD-BF77-8E244D1E8680}" dt="2021-05-06T20:29:47.399" v="2025" actId="11529"/>
          <ac:cxnSpMkLst>
            <pc:docMk/>
            <pc:sldMk cId="1270471227" sldId="461"/>
            <ac:cxnSpMk id="27" creationId="{5CA67E7A-FFCC-44A3-97AE-D8F9315BE870}"/>
          </ac:cxnSpMkLst>
        </pc:cxnChg>
        <pc:cxnChg chg="add del mod">
          <ac:chgData name="Phoenix, Victoria" userId="702a7ceb-4d77-4b69-aff0-7045f56d1def" providerId="ADAL" clId="{05AF090E-18CA-49FD-BF77-8E244D1E8680}" dt="2021-05-06T20:30:27.279" v="2027" actId="478"/>
          <ac:cxnSpMkLst>
            <pc:docMk/>
            <pc:sldMk cId="1270471227" sldId="461"/>
            <ac:cxnSpMk id="29" creationId="{C8A5848E-DDFA-4020-A6C3-479964C3B3CE}"/>
          </ac:cxnSpMkLst>
        </pc:cxnChg>
        <pc:cxnChg chg="add mod">
          <ac:chgData name="Phoenix, Victoria" userId="702a7ceb-4d77-4b69-aff0-7045f56d1def" providerId="ADAL" clId="{05AF090E-18CA-49FD-BF77-8E244D1E8680}" dt="2021-05-06T20:31:17.666" v="2034" actId="1582"/>
          <ac:cxnSpMkLst>
            <pc:docMk/>
            <pc:sldMk cId="1270471227" sldId="461"/>
            <ac:cxnSpMk id="31" creationId="{B49AC9CD-504C-49DB-AB01-531733063642}"/>
          </ac:cxnSpMkLst>
        </pc:cxnChg>
        <pc:cxnChg chg="add del">
          <ac:chgData name="Phoenix, Victoria" userId="702a7ceb-4d77-4b69-aff0-7045f56d1def" providerId="ADAL" clId="{05AF090E-18CA-49FD-BF77-8E244D1E8680}" dt="2021-05-06T20:30:56.852" v="2032" actId="478"/>
          <ac:cxnSpMkLst>
            <pc:docMk/>
            <pc:sldMk cId="1270471227" sldId="461"/>
            <ac:cxnSpMk id="32" creationId="{D12D851D-DCC5-4979-A65D-BCCF4B68562F}"/>
          </ac:cxnSpMkLst>
        </pc:cxnChg>
        <pc:cxnChg chg="add del">
          <ac:chgData name="Phoenix, Victoria" userId="702a7ceb-4d77-4b69-aff0-7045f56d1def" providerId="ADAL" clId="{05AF090E-18CA-49FD-BF77-8E244D1E8680}" dt="2021-05-06T20:30:51.926" v="2031"/>
          <ac:cxnSpMkLst>
            <pc:docMk/>
            <pc:sldMk cId="1270471227" sldId="461"/>
            <ac:cxnSpMk id="33" creationId="{4A1D138A-2497-46DD-AF45-76D66B45FDC2}"/>
          </ac:cxnSpMkLst>
        </pc:cxnChg>
        <pc:cxnChg chg="add mod">
          <ac:chgData name="Phoenix, Victoria" userId="702a7ceb-4d77-4b69-aff0-7045f56d1def" providerId="ADAL" clId="{05AF090E-18CA-49FD-BF77-8E244D1E8680}" dt="2021-05-06T20:31:48.285" v="2071" actId="1038"/>
          <ac:cxnSpMkLst>
            <pc:docMk/>
            <pc:sldMk cId="1270471227" sldId="461"/>
            <ac:cxnSpMk id="34" creationId="{4650387B-668A-4CF6-9C7A-367FE61918E6}"/>
          </ac:cxnSpMkLst>
        </pc:cxnChg>
      </pc:sldChg>
      <pc:sldChg chg="addSp delSp modSp add del modNotesTx">
        <pc:chgData name="Phoenix, Victoria" userId="702a7ceb-4d77-4b69-aff0-7045f56d1def" providerId="ADAL" clId="{05AF090E-18CA-49FD-BF77-8E244D1E8680}" dt="2021-06-01T22:22:35.938" v="2793" actId="2696"/>
        <pc:sldMkLst>
          <pc:docMk/>
          <pc:sldMk cId="2790668342" sldId="462"/>
        </pc:sldMkLst>
        <pc:spChg chg="mod">
          <ac:chgData name="Phoenix, Victoria" userId="702a7ceb-4d77-4b69-aff0-7045f56d1def" providerId="ADAL" clId="{05AF090E-18CA-49FD-BF77-8E244D1E8680}" dt="2021-05-06T20:22:28.586" v="1908" actId="20577"/>
          <ac:spMkLst>
            <pc:docMk/>
            <pc:sldMk cId="2790668342" sldId="462"/>
            <ac:spMk id="2" creationId="{F623ED1C-38AD-4B12-8F70-7E33B6BC72E4}"/>
          </ac:spMkLst>
        </pc:spChg>
        <pc:spChg chg="mod">
          <ac:chgData name="Phoenix, Victoria" userId="702a7ceb-4d77-4b69-aff0-7045f56d1def" providerId="ADAL" clId="{05AF090E-18CA-49FD-BF77-8E244D1E8680}" dt="2021-05-06T20:36:23.891" v="2152" actId="20577"/>
          <ac:spMkLst>
            <pc:docMk/>
            <pc:sldMk cId="2790668342" sldId="462"/>
            <ac:spMk id="3" creationId="{00000000-0000-0000-0000-000000000000}"/>
          </ac:spMkLst>
        </pc:spChg>
        <pc:spChg chg="add mod">
          <ac:chgData name="Phoenix, Victoria" userId="702a7ceb-4d77-4b69-aff0-7045f56d1def" providerId="ADAL" clId="{05AF090E-18CA-49FD-BF77-8E244D1E8680}" dt="2021-05-03T19:23:38.914" v="86" actId="20577"/>
          <ac:spMkLst>
            <pc:docMk/>
            <pc:sldMk cId="2790668342" sldId="462"/>
            <ac:spMk id="4" creationId="{9DEC0BF1-AA90-4421-9C9C-9E6968FA9262}"/>
          </ac:spMkLst>
        </pc:spChg>
        <pc:spChg chg="add del mod">
          <ac:chgData name="Phoenix, Victoria" userId="702a7ceb-4d77-4b69-aff0-7045f56d1def" providerId="ADAL" clId="{05AF090E-18CA-49FD-BF77-8E244D1E8680}" dt="2021-05-06T19:09:47.703" v="1636" actId="478"/>
          <ac:spMkLst>
            <pc:docMk/>
            <pc:sldMk cId="2790668342" sldId="462"/>
            <ac:spMk id="5" creationId="{BDC1EF7A-B6A8-4C14-9187-DFE937240EBF}"/>
          </ac:spMkLst>
        </pc:spChg>
        <pc:spChg chg="del">
          <ac:chgData name="Phoenix, Victoria" userId="702a7ceb-4d77-4b69-aff0-7045f56d1def" providerId="ADAL" clId="{05AF090E-18CA-49FD-BF77-8E244D1E8680}" dt="2021-05-03T19:23:41.046" v="87" actId="478"/>
          <ac:spMkLst>
            <pc:docMk/>
            <pc:sldMk cId="2790668342" sldId="462"/>
            <ac:spMk id="6" creationId="{60445935-30B6-4939-BFE8-3AD7E4608806}"/>
          </ac:spMkLst>
        </pc:spChg>
        <pc:spChg chg="add del mod">
          <ac:chgData name="Phoenix, Victoria" userId="702a7ceb-4d77-4b69-aff0-7045f56d1def" providerId="ADAL" clId="{05AF090E-18CA-49FD-BF77-8E244D1E8680}" dt="2021-05-03T19:23:48.183" v="88" actId="478"/>
          <ac:spMkLst>
            <pc:docMk/>
            <pc:sldMk cId="2790668342" sldId="462"/>
            <ac:spMk id="8" creationId="{A598F683-E177-49C8-BF68-4F3BE158D78B}"/>
          </ac:spMkLst>
        </pc:spChg>
        <pc:spChg chg="add mod">
          <ac:chgData name="Phoenix, Victoria" userId="702a7ceb-4d77-4b69-aff0-7045f56d1def" providerId="ADAL" clId="{05AF090E-18CA-49FD-BF77-8E244D1E8680}" dt="2021-05-06T19:20:49.915" v="1695" actId="207"/>
          <ac:spMkLst>
            <pc:docMk/>
            <pc:sldMk cId="2790668342" sldId="462"/>
            <ac:spMk id="8" creationId="{C581DC0F-DF08-4D4A-B52D-56926F168875}"/>
          </ac:spMkLst>
        </pc:spChg>
        <pc:spChg chg="add mod ord">
          <ac:chgData name="Phoenix, Victoria" userId="702a7ceb-4d77-4b69-aff0-7045f56d1def" providerId="ADAL" clId="{05AF090E-18CA-49FD-BF77-8E244D1E8680}" dt="2021-05-06T20:36:14.287" v="2150" actId="171"/>
          <ac:spMkLst>
            <pc:docMk/>
            <pc:sldMk cId="2790668342" sldId="462"/>
            <ac:spMk id="9" creationId="{BBE0C314-B483-4CEA-86BB-C3AD6650595F}"/>
          </ac:spMkLst>
        </pc:spChg>
        <pc:spChg chg="add mod">
          <ac:chgData name="Phoenix, Victoria" userId="702a7ceb-4d77-4b69-aff0-7045f56d1def" providerId="ADAL" clId="{05AF090E-18CA-49FD-BF77-8E244D1E8680}" dt="2021-05-06T19:20:11.184" v="1683" actId="207"/>
          <ac:spMkLst>
            <pc:docMk/>
            <pc:sldMk cId="2790668342" sldId="462"/>
            <ac:spMk id="10" creationId="{89AE6A3A-44C0-410A-99F9-95E690E41361}"/>
          </ac:spMkLst>
        </pc:spChg>
        <pc:spChg chg="add mod">
          <ac:chgData name="Phoenix, Victoria" userId="702a7ceb-4d77-4b69-aff0-7045f56d1def" providerId="ADAL" clId="{05AF090E-18CA-49FD-BF77-8E244D1E8680}" dt="2021-05-06T19:20:49.915" v="1695" actId="207"/>
          <ac:spMkLst>
            <pc:docMk/>
            <pc:sldMk cId="2790668342" sldId="462"/>
            <ac:spMk id="11" creationId="{95CF9625-C9D1-4E60-8C50-83BE68E36B17}"/>
          </ac:spMkLst>
        </pc:spChg>
        <pc:spChg chg="add mod">
          <ac:chgData name="Phoenix, Victoria" userId="702a7ceb-4d77-4b69-aff0-7045f56d1def" providerId="ADAL" clId="{05AF090E-18CA-49FD-BF77-8E244D1E8680}" dt="2021-05-06T19:20:11.184" v="1683" actId="207"/>
          <ac:spMkLst>
            <pc:docMk/>
            <pc:sldMk cId="2790668342" sldId="462"/>
            <ac:spMk id="12" creationId="{0BC3B017-A1C0-47AA-9988-D8945124FD0C}"/>
          </ac:spMkLst>
        </pc:spChg>
        <pc:spChg chg="add mod">
          <ac:chgData name="Phoenix, Victoria" userId="702a7ceb-4d77-4b69-aff0-7045f56d1def" providerId="ADAL" clId="{05AF090E-18CA-49FD-BF77-8E244D1E8680}" dt="2021-05-06T19:20:11.184" v="1683" actId="207"/>
          <ac:spMkLst>
            <pc:docMk/>
            <pc:sldMk cId="2790668342" sldId="462"/>
            <ac:spMk id="13" creationId="{02193270-0AC8-4FEB-BB05-07C58EC6C8EC}"/>
          </ac:spMkLst>
        </pc:spChg>
        <pc:spChg chg="add del mod">
          <ac:chgData name="Phoenix, Victoria" userId="702a7ceb-4d77-4b69-aff0-7045f56d1def" providerId="ADAL" clId="{05AF090E-18CA-49FD-BF77-8E244D1E8680}" dt="2021-05-06T18:57:20.006" v="1516" actId="478"/>
          <ac:spMkLst>
            <pc:docMk/>
            <pc:sldMk cId="2790668342" sldId="462"/>
            <ac:spMk id="14" creationId="{D96ABEF8-5A5D-4999-AC8C-5038BE3A4F0F}"/>
          </ac:spMkLst>
        </pc:spChg>
        <pc:spChg chg="add mod">
          <ac:chgData name="Phoenix, Victoria" userId="702a7ceb-4d77-4b69-aff0-7045f56d1def" providerId="ADAL" clId="{05AF090E-18CA-49FD-BF77-8E244D1E8680}" dt="2021-05-06T19:20:49.915" v="1695" actId="207"/>
          <ac:spMkLst>
            <pc:docMk/>
            <pc:sldMk cId="2790668342" sldId="462"/>
            <ac:spMk id="15" creationId="{1299F293-DD2E-4102-9964-5FF6F4CB119C}"/>
          </ac:spMkLst>
        </pc:spChg>
        <pc:spChg chg="del mod">
          <ac:chgData name="Phoenix, Victoria" userId="702a7ceb-4d77-4b69-aff0-7045f56d1def" providerId="ADAL" clId="{05AF090E-18CA-49FD-BF77-8E244D1E8680}" dt="2021-05-06T18:50:39.864" v="1388" actId="478"/>
          <ac:spMkLst>
            <pc:docMk/>
            <pc:sldMk cId="2790668342" sldId="462"/>
            <ac:spMk id="16" creationId="{C48197F7-6CDC-4ACA-BC96-07590E293D18}"/>
          </ac:spMkLst>
        </pc:spChg>
        <pc:spChg chg="del mod">
          <ac:chgData name="Phoenix, Victoria" userId="702a7ceb-4d77-4b69-aff0-7045f56d1def" providerId="ADAL" clId="{05AF090E-18CA-49FD-BF77-8E244D1E8680}" dt="2021-05-06T18:50:40.798" v="1389" actId="478"/>
          <ac:spMkLst>
            <pc:docMk/>
            <pc:sldMk cId="2790668342" sldId="462"/>
            <ac:spMk id="18" creationId="{15AB0CB5-06C1-47A5-8F32-E0F8E1DD5C14}"/>
          </ac:spMkLst>
        </pc:spChg>
        <pc:picChg chg="del mod">
          <ac:chgData name="Phoenix, Victoria" userId="702a7ceb-4d77-4b69-aff0-7045f56d1def" providerId="ADAL" clId="{05AF090E-18CA-49FD-BF77-8E244D1E8680}" dt="2021-05-06T18:50:36.902" v="1387" actId="478"/>
          <ac:picMkLst>
            <pc:docMk/>
            <pc:sldMk cId="2790668342" sldId="462"/>
            <ac:picMk id="7" creationId="{5D96EF01-43B9-C84D-BEF5-C619243E82D1}"/>
          </ac:picMkLst>
        </pc:picChg>
        <pc:cxnChg chg="add mod">
          <ac:chgData name="Phoenix, Victoria" userId="702a7ceb-4d77-4b69-aff0-7045f56d1def" providerId="ADAL" clId="{05AF090E-18CA-49FD-BF77-8E244D1E8680}" dt="2021-05-06T19:13:33.886" v="1668" actId="1582"/>
          <ac:cxnSpMkLst>
            <pc:docMk/>
            <pc:sldMk cId="2790668342" sldId="462"/>
            <ac:cxnSpMk id="17" creationId="{1C91482D-7AE5-40C0-9E7F-E5B2DBEBEBF6}"/>
          </ac:cxnSpMkLst>
        </pc:cxnChg>
        <pc:cxnChg chg="add mod">
          <ac:chgData name="Phoenix, Victoria" userId="702a7ceb-4d77-4b69-aff0-7045f56d1def" providerId="ADAL" clId="{05AF090E-18CA-49FD-BF77-8E244D1E8680}" dt="2021-05-06T19:13:33.886" v="1668" actId="1582"/>
          <ac:cxnSpMkLst>
            <pc:docMk/>
            <pc:sldMk cId="2790668342" sldId="462"/>
            <ac:cxnSpMk id="21" creationId="{F47D724D-E9E0-44E5-A5FD-BD4A3A32C1BE}"/>
          </ac:cxnSpMkLst>
        </pc:cxnChg>
        <pc:cxnChg chg="add mod">
          <ac:chgData name="Phoenix, Victoria" userId="702a7ceb-4d77-4b69-aff0-7045f56d1def" providerId="ADAL" clId="{05AF090E-18CA-49FD-BF77-8E244D1E8680}" dt="2021-05-06T19:13:33.886" v="1668" actId="1582"/>
          <ac:cxnSpMkLst>
            <pc:docMk/>
            <pc:sldMk cId="2790668342" sldId="462"/>
            <ac:cxnSpMk id="24" creationId="{73EE3F90-5B38-4F73-9609-B477D026D45C}"/>
          </ac:cxnSpMkLst>
        </pc:cxnChg>
        <pc:cxnChg chg="add mod">
          <ac:chgData name="Phoenix, Victoria" userId="702a7ceb-4d77-4b69-aff0-7045f56d1def" providerId="ADAL" clId="{05AF090E-18CA-49FD-BF77-8E244D1E8680}" dt="2021-05-06T19:13:33.886" v="1668" actId="1582"/>
          <ac:cxnSpMkLst>
            <pc:docMk/>
            <pc:sldMk cId="2790668342" sldId="462"/>
            <ac:cxnSpMk id="25" creationId="{78F14CDE-C8D8-4767-87D0-8D68502833D3}"/>
          </ac:cxnSpMkLst>
        </pc:cxnChg>
        <pc:cxnChg chg="add mod">
          <ac:chgData name="Phoenix, Victoria" userId="702a7ceb-4d77-4b69-aff0-7045f56d1def" providerId="ADAL" clId="{05AF090E-18CA-49FD-BF77-8E244D1E8680}" dt="2021-05-06T19:13:33.886" v="1668" actId="1582"/>
          <ac:cxnSpMkLst>
            <pc:docMk/>
            <pc:sldMk cId="2790668342" sldId="462"/>
            <ac:cxnSpMk id="26" creationId="{93FB662A-922D-491C-B9D3-BE6DB299F21E}"/>
          </ac:cxnSpMkLst>
        </pc:cxnChg>
      </pc:sldChg>
      <pc:sldChg chg="addSp delSp modSp add del ord">
        <pc:chgData name="Phoenix, Victoria" userId="702a7ceb-4d77-4b69-aff0-7045f56d1def" providerId="ADAL" clId="{05AF090E-18CA-49FD-BF77-8E244D1E8680}" dt="2021-06-01T19:40:46.293" v="2304" actId="2696"/>
        <pc:sldMkLst>
          <pc:docMk/>
          <pc:sldMk cId="2150508781" sldId="463"/>
        </pc:sldMkLst>
        <pc:spChg chg="mod">
          <ac:chgData name="Phoenix, Victoria" userId="702a7ceb-4d77-4b69-aff0-7045f56d1def" providerId="ADAL" clId="{05AF090E-18CA-49FD-BF77-8E244D1E8680}" dt="2021-05-04T17:13:08.100" v="231"/>
          <ac:spMkLst>
            <pc:docMk/>
            <pc:sldMk cId="2150508781" sldId="463"/>
            <ac:spMk id="2" creationId="{49DCF310-6790-425A-A422-B8FE7BD13045}"/>
          </ac:spMkLst>
        </pc:spChg>
        <pc:spChg chg="add mod">
          <ac:chgData name="Phoenix, Victoria" userId="702a7ceb-4d77-4b69-aff0-7045f56d1def" providerId="ADAL" clId="{05AF090E-18CA-49FD-BF77-8E244D1E8680}" dt="2021-05-04T17:13:12.706" v="233" actId="20577"/>
          <ac:spMkLst>
            <pc:docMk/>
            <pc:sldMk cId="2150508781" sldId="463"/>
            <ac:spMk id="3" creationId="{C5DE3A22-382E-42E6-B8EF-451614042438}"/>
          </ac:spMkLst>
        </pc:spChg>
        <pc:spChg chg="mod">
          <ac:chgData name="Phoenix, Victoria" userId="702a7ceb-4d77-4b69-aff0-7045f56d1def" providerId="ADAL" clId="{05AF090E-18CA-49FD-BF77-8E244D1E8680}" dt="2021-05-04T17:17:23.933" v="268" actId="207"/>
          <ac:spMkLst>
            <pc:docMk/>
            <pc:sldMk cId="2150508781" sldId="463"/>
            <ac:spMk id="6" creationId="{8E3FDDD3-8C23-EC46-B88D-D343EB074B85}"/>
          </ac:spMkLst>
        </pc:spChg>
        <pc:spChg chg="mod">
          <ac:chgData name="Phoenix, Victoria" userId="702a7ceb-4d77-4b69-aff0-7045f56d1def" providerId="ADAL" clId="{05AF090E-18CA-49FD-BF77-8E244D1E8680}" dt="2021-05-04T17:12:52.562" v="230" actId="27636"/>
          <ac:spMkLst>
            <pc:docMk/>
            <pc:sldMk cId="2150508781" sldId="463"/>
            <ac:spMk id="15" creationId="{87498D95-2E97-489F-A471-0DEE2CB6C895}"/>
          </ac:spMkLst>
        </pc:spChg>
        <pc:spChg chg="del">
          <ac:chgData name="Phoenix, Victoria" userId="702a7ceb-4d77-4b69-aff0-7045f56d1def" providerId="ADAL" clId="{05AF090E-18CA-49FD-BF77-8E244D1E8680}" dt="2021-05-04T17:12:52.068" v="229"/>
          <ac:spMkLst>
            <pc:docMk/>
            <pc:sldMk cId="2150508781" sldId="463"/>
            <ac:spMk id="16" creationId="{1B2899C2-EC1C-408C-AA10-0FDE41E029E8}"/>
          </ac:spMkLst>
        </pc:spChg>
      </pc:sldChg>
      <pc:sldChg chg="addSp modSp add del ord">
        <pc:chgData name="Phoenix, Victoria" userId="702a7ceb-4d77-4b69-aff0-7045f56d1def" providerId="ADAL" clId="{05AF090E-18CA-49FD-BF77-8E244D1E8680}" dt="2021-06-01T19:40:46.302" v="2305" actId="2696"/>
        <pc:sldMkLst>
          <pc:docMk/>
          <pc:sldMk cId="1032117238" sldId="464"/>
        </pc:sldMkLst>
        <pc:spChg chg="add mod">
          <ac:chgData name="Phoenix, Victoria" userId="702a7ceb-4d77-4b69-aff0-7045f56d1def" providerId="ADAL" clId="{05AF090E-18CA-49FD-BF77-8E244D1E8680}" dt="2021-05-04T17:18:08.698" v="275" actId="20577"/>
          <ac:spMkLst>
            <pc:docMk/>
            <pc:sldMk cId="1032117238" sldId="464"/>
            <ac:spMk id="2" creationId="{7409F79D-48BD-4162-A4C3-4C71552115A2}"/>
          </ac:spMkLst>
        </pc:spChg>
        <pc:spChg chg="mod">
          <ac:chgData name="Phoenix, Victoria" userId="702a7ceb-4d77-4b69-aff0-7045f56d1def" providerId="ADAL" clId="{05AF090E-18CA-49FD-BF77-8E244D1E8680}" dt="2021-05-04T17:18:45.210" v="282" actId="20577"/>
          <ac:spMkLst>
            <pc:docMk/>
            <pc:sldMk cId="1032117238" sldId="464"/>
            <ac:spMk id="3" creationId="{5E71B3EE-1D8E-4B0B-9AEA-74CA79786E71}"/>
          </ac:spMkLst>
        </pc:spChg>
        <pc:spChg chg="mod">
          <ac:chgData name="Phoenix, Victoria" userId="702a7ceb-4d77-4b69-aff0-7045f56d1def" providerId="ADAL" clId="{05AF090E-18CA-49FD-BF77-8E244D1E8680}" dt="2021-05-04T17:18:35.441" v="278"/>
          <ac:spMkLst>
            <pc:docMk/>
            <pc:sldMk cId="1032117238" sldId="464"/>
            <ac:spMk id="5" creationId="{F6857D2C-D866-4A1F-A390-4A6911F8077D}"/>
          </ac:spMkLst>
        </pc:spChg>
        <pc:graphicFrameChg chg="mod">
          <ac:chgData name="Phoenix, Victoria" userId="702a7ceb-4d77-4b69-aff0-7045f56d1def" providerId="ADAL" clId="{05AF090E-18CA-49FD-BF77-8E244D1E8680}" dt="2021-05-04T17:18:17.986" v="276" actId="1076"/>
          <ac:graphicFrameMkLst>
            <pc:docMk/>
            <pc:sldMk cId="1032117238" sldId="464"/>
            <ac:graphicFrameMk id="6" creationId="{B89E331B-5D75-4DD3-ADA5-19FDC82FBBCB}"/>
          </ac:graphicFrameMkLst>
        </pc:graphicFrameChg>
      </pc:sldChg>
      <pc:sldChg chg="addSp delSp modSp add ord addCm delCm modCm modNotesTx">
        <pc:chgData name="Phoenix, Victoria" userId="702a7ceb-4d77-4b69-aff0-7045f56d1def" providerId="ADAL" clId="{05AF090E-18CA-49FD-BF77-8E244D1E8680}" dt="2021-06-02T17:43:33.701" v="5508" actId="13926"/>
        <pc:sldMkLst>
          <pc:docMk/>
          <pc:sldMk cId="4097467468" sldId="465"/>
        </pc:sldMkLst>
        <pc:spChg chg="mod">
          <ac:chgData name="Phoenix, Victoria" userId="702a7ceb-4d77-4b69-aff0-7045f56d1def" providerId="ADAL" clId="{05AF090E-18CA-49FD-BF77-8E244D1E8680}" dt="2021-06-02T17:11:40.438" v="5288" actId="20577"/>
          <ac:spMkLst>
            <pc:docMk/>
            <pc:sldMk cId="4097467468" sldId="465"/>
            <ac:spMk id="2" creationId="{00000000-0000-0000-0000-000000000000}"/>
          </ac:spMkLst>
        </pc:spChg>
        <pc:spChg chg="add mod">
          <ac:chgData name="Phoenix, Victoria" userId="702a7ceb-4d77-4b69-aff0-7045f56d1def" providerId="ADAL" clId="{05AF090E-18CA-49FD-BF77-8E244D1E8680}" dt="2021-05-04T17:19:40.308" v="292"/>
          <ac:spMkLst>
            <pc:docMk/>
            <pc:sldMk cId="4097467468" sldId="465"/>
            <ac:spMk id="3" creationId="{FEB51AB6-6D00-4C07-8F2B-C7910040C9CA}"/>
          </ac:spMkLst>
        </pc:spChg>
        <pc:spChg chg="add mod">
          <ac:chgData name="Phoenix, Victoria" userId="702a7ceb-4d77-4b69-aff0-7045f56d1def" providerId="ADAL" clId="{05AF090E-18CA-49FD-BF77-8E244D1E8680}" dt="2021-05-04T17:22:33.778" v="336" actId="948"/>
          <ac:spMkLst>
            <pc:docMk/>
            <pc:sldMk cId="4097467468" sldId="465"/>
            <ac:spMk id="4" creationId="{E3EED97C-5066-413C-AD3B-3CA4387526C6}"/>
          </ac:spMkLst>
        </pc:spChg>
        <pc:spChg chg="add del mod">
          <ac:chgData name="Phoenix, Victoria" userId="702a7ceb-4d77-4b69-aff0-7045f56d1def" providerId="ADAL" clId="{05AF090E-18CA-49FD-BF77-8E244D1E8680}" dt="2021-05-04T17:19:49.119" v="295"/>
          <ac:spMkLst>
            <pc:docMk/>
            <pc:sldMk cId="4097467468" sldId="465"/>
            <ac:spMk id="5" creationId="{78326842-644D-4B58-B3E9-71EB895A525C}"/>
          </ac:spMkLst>
        </pc:spChg>
        <pc:spChg chg="add del mod">
          <ac:chgData name="Phoenix, Victoria" userId="702a7ceb-4d77-4b69-aff0-7045f56d1def" providerId="ADAL" clId="{05AF090E-18CA-49FD-BF77-8E244D1E8680}" dt="2021-05-04T17:19:49.119" v="295"/>
          <ac:spMkLst>
            <pc:docMk/>
            <pc:sldMk cId="4097467468" sldId="465"/>
            <ac:spMk id="6" creationId="{B4A2E9AD-5835-4DE5-A73C-55B3CDF1E7A0}"/>
          </ac:spMkLst>
        </pc:spChg>
        <pc:spChg chg="add del mod">
          <ac:chgData name="Phoenix, Victoria" userId="702a7ceb-4d77-4b69-aff0-7045f56d1def" providerId="ADAL" clId="{05AF090E-18CA-49FD-BF77-8E244D1E8680}" dt="2021-05-04T17:19:49.119" v="295"/>
          <ac:spMkLst>
            <pc:docMk/>
            <pc:sldMk cId="4097467468" sldId="465"/>
            <ac:spMk id="7" creationId="{016224B6-CF06-411F-91E1-86E23827BBE8}"/>
          </ac:spMkLst>
        </pc:spChg>
        <pc:spChg chg="add del mod">
          <ac:chgData name="Phoenix, Victoria" userId="702a7ceb-4d77-4b69-aff0-7045f56d1def" providerId="ADAL" clId="{05AF090E-18CA-49FD-BF77-8E244D1E8680}" dt="2021-05-04T17:20:41.466" v="324"/>
          <ac:spMkLst>
            <pc:docMk/>
            <pc:sldMk cId="4097467468" sldId="465"/>
            <ac:spMk id="8" creationId="{A245EC22-D8B2-4B74-BDB0-35100828E7E9}"/>
          </ac:spMkLst>
        </pc:spChg>
        <pc:spChg chg="add mod">
          <ac:chgData name="Phoenix, Victoria" userId="702a7ceb-4d77-4b69-aff0-7045f56d1def" providerId="ADAL" clId="{05AF090E-18CA-49FD-BF77-8E244D1E8680}" dt="2021-06-02T17:43:33.701" v="5508" actId="13926"/>
          <ac:spMkLst>
            <pc:docMk/>
            <pc:sldMk cId="4097467468" sldId="465"/>
            <ac:spMk id="9" creationId="{EF4E41C5-1CEB-4B13-8472-7A172FA76231}"/>
          </ac:spMkLst>
        </pc:spChg>
        <pc:spChg chg="add del mod">
          <ac:chgData name="Phoenix, Victoria" userId="702a7ceb-4d77-4b69-aff0-7045f56d1def" providerId="ADAL" clId="{05AF090E-18CA-49FD-BF77-8E244D1E8680}" dt="2021-05-04T17:20:41.466" v="324"/>
          <ac:spMkLst>
            <pc:docMk/>
            <pc:sldMk cId="4097467468" sldId="465"/>
            <ac:spMk id="10" creationId="{88A655B1-5E48-40CF-B4DB-FD2299A564D2}"/>
          </ac:spMkLst>
        </pc:spChg>
        <pc:spChg chg="add del mod">
          <ac:chgData name="Phoenix, Victoria" userId="702a7ceb-4d77-4b69-aff0-7045f56d1def" providerId="ADAL" clId="{05AF090E-18CA-49FD-BF77-8E244D1E8680}" dt="2021-05-04T17:20:41.466" v="324"/>
          <ac:spMkLst>
            <pc:docMk/>
            <pc:sldMk cId="4097467468" sldId="465"/>
            <ac:spMk id="11" creationId="{70F6ED83-F2C7-4C2B-8BD4-7EC36311991F}"/>
          </ac:spMkLst>
        </pc:spChg>
        <pc:spChg chg="add del mod">
          <ac:chgData name="Phoenix, Victoria" userId="702a7ceb-4d77-4b69-aff0-7045f56d1def" providerId="ADAL" clId="{05AF090E-18CA-49FD-BF77-8E244D1E8680}" dt="2021-05-04T17:20:41.466" v="324"/>
          <ac:spMkLst>
            <pc:docMk/>
            <pc:sldMk cId="4097467468" sldId="465"/>
            <ac:spMk id="12" creationId="{779DF789-D004-4E5B-9CFA-96152A593DB4}"/>
          </ac:spMkLst>
        </pc:spChg>
        <pc:spChg chg="add del mod">
          <ac:chgData name="Phoenix, Victoria" userId="702a7ceb-4d77-4b69-aff0-7045f56d1def" providerId="ADAL" clId="{05AF090E-18CA-49FD-BF77-8E244D1E8680}" dt="2021-05-04T17:20:41.466" v="324"/>
          <ac:spMkLst>
            <pc:docMk/>
            <pc:sldMk cId="4097467468" sldId="465"/>
            <ac:spMk id="13" creationId="{BA1C0C93-A0B5-4130-8FD6-06A4F2452F34}"/>
          </ac:spMkLst>
        </pc:spChg>
        <pc:spChg chg="add mod">
          <ac:chgData name="Phoenix, Victoria" userId="702a7ceb-4d77-4b69-aff0-7045f56d1def" providerId="ADAL" clId="{05AF090E-18CA-49FD-BF77-8E244D1E8680}" dt="2021-05-04T17:20:41.466" v="324"/>
          <ac:spMkLst>
            <pc:docMk/>
            <pc:sldMk cId="4097467468" sldId="465"/>
            <ac:spMk id="14" creationId="{CE968052-6A50-4C57-87A8-327956937D51}"/>
          </ac:spMkLst>
        </pc:spChg>
        <pc:spChg chg="mod">
          <ac:chgData name="Phoenix, Victoria" userId="702a7ceb-4d77-4b69-aff0-7045f56d1def" providerId="ADAL" clId="{05AF090E-18CA-49FD-BF77-8E244D1E8680}" dt="2021-05-04T17:19:26.539" v="289"/>
          <ac:spMkLst>
            <pc:docMk/>
            <pc:sldMk cId="4097467468" sldId="465"/>
            <ac:spMk id="25" creationId="{F604C510-5D86-43FB-B463-9B1ADE5E8C74}"/>
          </ac:spMkLst>
        </pc:spChg>
        <pc:spChg chg="del mod">
          <ac:chgData name="Phoenix, Victoria" userId="702a7ceb-4d77-4b69-aff0-7045f56d1def" providerId="ADAL" clId="{05AF090E-18CA-49FD-BF77-8E244D1E8680}" dt="2021-05-04T17:19:12.834" v="286" actId="478"/>
          <ac:spMkLst>
            <pc:docMk/>
            <pc:sldMk cId="4097467468" sldId="465"/>
            <ac:spMk id="26" creationId="{019DFCA3-6C01-44BA-8350-9C72660D8C33}"/>
          </ac:spMkLst>
        </pc:spChg>
        <pc:spChg chg="mod">
          <ac:chgData name="Phoenix, Victoria" userId="702a7ceb-4d77-4b69-aff0-7045f56d1def" providerId="ADAL" clId="{05AF090E-18CA-49FD-BF77-8E244D1E8680}" dt="2021-05-04T17:20:11.346" v="314" actId="1035"/>
          <ac:spMkLst>
            <pc:docMk/>
            <pc:sldMk cId="4097467468" sldId="465"/>
            <ac:spMk id="27" creationId="{7E4B5BAB-1008-402A-9DAE-EE0D6C22A040}"/>
          </ac:spMkLst>
        </pc:spChg>
        <pc:spChg chg="del mod">
          <ac:chgData name="Phoenix, Victoria" userId="702a7ceb-4d77-4b69-aff0-7045f56d1def" providerId="ADAL" clId="{05AF090E-18CA-49FD-BF77-8E244D1E8680}" dt="2021-05-04T17:20:25.917" v="317" actId="478"/>
          <ac:spMkLst>
            <pc:docMk/>
            <pc:sldMk cId="4097467468" sldId="465"/>
            <ac:spMk id="28" creationId="{DC62F6B1-01FE-4CB8-BF11-803ADCF1BB66}"/>
          </ac:spMkLst>
        </pc:spChg>
        <pc:spChg chg="mod">
          <ac:chgData name="Phoenix, Victoria" userId="702a7ceb-4d77-4b69-aff0-7045f56d1def" providerId="ADAL" clId="{05AF090E-18CA-49FD-BF77-8E244D1E8680}" dt="2021-05-04T17:21:39.137" v="330" actId="14100"/>
          <ac:spMkLst>
            <pc:docMk/>
            <pc:sldMk cId="4097467468" sldId="465"/>
            <ac:spMk id="31" creationId="{D4B448AC-9DBB-4333-9045-A67321A513E3}"/>
          </ac:spMkLst>
        </pc:spChg>
        <pc:spChg chg="mod">
          <ac:chgData name="Phoenix, Victoria" userId="702a7ceb-4d77-4b69-aff0-7045f56d1def" providerId="ADAL" clId="{05AF090E-18CA-49FD-BF77-8E244D1E8680}" dt="2021-05-04T17:20:11.346" v="314" actId="1035"/>
          <ac:spMkLst>
            <pc:docMk/>
            <pc:sldMk cId="4097467468" sldId="465"/>
            <ac:spMk id="37" creationId="{9053F9B6-EE73-44A3-9C4B-D0EAA8B31646}"/>
          </ac:spMkLst>
        </pc:spChg>
        <pc:spChg chg="mod">
          <ac:chgData name="Phoenix, Victoria" userId="702a7ceb-4d77-4b69-aff0-7045f56d1def" providerId="ADAL" clId="{05AF090E-18CA-49FD-BF77-8E244D1E8680}" dt="2021-05-04T17:21:21.570" v="328" actId="179"/>
          <ac:spMkLst>
            <pc:docMk/>
            <pc:sldMk cId="4097467468" sldId="465"/>
            <ac:spMk id="38" creationId="{6FE34B35-C37E-4506-90D5-649DD2FAD62B}"/>
          </ac:spMkLst>
        </pc:spChg>
        <pc:spChg chg="mod">
          <ac:chgData name="Phoenix, Victoria" userId="702a7ceb-4d77-4b69-aff0-7045f56d1def" providerId="ADAL" clId="{05AF090E-18CA-49FD-BF77-8E244D1E8680}" dt="2021-05-04T17:21:13.789" v="327" actId="179"/>
          <ac:spMkLst>
            <pc:docMk/>
            <pc:sldMk cId="4097467468" sldId="465"/>
            <ac:spMk id="39" creationId="{BA59E660-241B-460A-9FAE-CD737BE55D0A}"/>
          </ac:spMkLst>
        </pc:spChg>
        <pc:grpChg chg="mod">
          <ac:chgData name="Phoenix, Victoria" userId="702a7ceb-4d77-4b69-aff0-7045f56d1def" providerId="ADAL" clId="{05AF090E-18CA-49FD-BF77-8E244D1E8680}" dt="2021-05-04T17:20:11.346" v="314" actId="1035"/>
          <ac:grpSpMkLst>
            <pc:docMk/>
            <pc:sldMk cId="4097467468" sldId="465"/>
            <ac:grpSpMk id="29" creationId="{5CF90CC6-5EA2-4E92-9F59-75E511D20688}"/>
          </ac:grpSpMkLst>
        </pc:grpChg>
        <pc:cxnChg chg="mod">
          <ac:chgData name="Phoenix, Victoria" userId="702a7ceb-4d77-4b69-aff0-7045f56d1def" providerId="ADAL" clId="{05AF090E-18CA-49FD-BF77-8E244D1E8680}" dt="2021-05-04T17:21:39.137" v="330" actId="14100"/>
          <ac:cxnSpMkLst>
            <pc:docMk/>
            <pc:sldMk cId="4097467468" sldId="465"/>
            <ac:cxnSpMk id="34" creationId="{3F42F40B-E24C-437F-8FA0-0498AE4615FD}"/>
          </ac:cxnSpMkLst>
        </pc:cxnChg>
      </pc:sldChg>
      <pc:sldChg chg="addSp delSp modSp add ord addCm delCm modCm">
        <pc:chgData name="Phoenix, Victoria" userId="702a7ceb-4d77-4b69-aff0-7045f56d1def" providerId="ADAL" clId="{05AF090E-18CA-49FD-BF77-8E244D1E8680}" dt="2021-06-02T17:21:14.100" v="5459"/>
        <pc:sldMkLst>
          <pc:docMk/>
          <pc:sldMk cId="2457629393" sldId="466"/>
        </pc:sldMkLst>
        <pc:spChg chg="mod">
          <ac:chgData name="Phoenix, Victoria" userId="702a7ceb-4d77-4b69-aff0-7045f56d1def" providerId="ADAL" clId="{05AF090E-18CA-49FD-BF77-8E244D1E8680}" dt="2021-06-02T17:13:37.193" v="5332" actId="20577"/>
          <ac:spMkLst>
            <pc:docMk/>
            <pc:sldMk cId="2457629393" sldId="466"/>
            <ac:spMk id="2" creationId="{00000000-0000-0000-0000-000000000000}"/>
          </ac:spMkLst>
        </pc:spChg>
        <pc:spChg chg="del mod">
          <ac:chgData name="Phoenix, Victoria" userId="702a7ceb-4d77-4b69-aff0-7045f56d1def" providerId="ADAL" clId="{05AF090E-18CA-49FD-BF77-8E244D1E8680}" dt="2021-05-04T17:23:21.650" v="343"/>
          <ac:spMkLst>
            <pc:docMk/>
            <pc:sldMk cId="2457629393" sldId="466"/>
            <ac:spMk id="3" creationId="{00000000-0000-0000-0000-000000000000}"/>
          </ac:spMkLst>
        </pc:spChg>
        <pc:spChg chg="add del mod">
          <ac:chgData name="Phoenix, Victoria" userId="702a7ceb-4d77-4b69-aff0-7045f56d1def" providerId="ADAL" clId="{05AF090E-18CA-49FD-BF77-8E244D1E8680}" dt="2021-05-04T17:23:58.595" v="351" actId="478"/>
          <ac:spMkLst>
            <pc:docMk/>
            <pc:sldMk cId="2457629393" sldId="466"/>
            <ac:spMk id="4" creationId="{F3E5A37C-E43E-4AB2-A431-B591D3B43778}"/>
          </ac:spMkLst>
        </pc:spChg>
        <pc:spChg chg="add del mod">
          <ac:chgData name="Phoenix, Victoria" userId="702a7ceb-4d77-4b69-aff0-7045f56d1def" providerId="ADAL" clId="{05AF090E-18CA-49FD-BF77-8E244D1E8680}" dt="2021-05-04T17:23:21.650" v="343"/>
          <ac:spMkLst>
            <pc:docMk/>
            <pc:sldMk cId="2457629393" sldId="466"/>
            <ac:spMk id="5" creationId="{8216DBE6-12B0-4B47-87BE-6843B4F260C2}"/>
          </ac:spMkLst>
        </pc:spChg>
        <pc:spChg chg="add del mod">
          <ac:chgData name="Phoenix, Victoria" userId="702a7ceb-4d77-4b69-aff0-7045f56d1def" providerId="ADAL" clId="{05AF090E-18CA-49FD-BF77-8E244D1E8680}" dt="2021-05-04T17:23:21.650" v="343"/>
          <ac:spMkLst>
            <pc:docMk/>
            <pc:sldMk cId="2457629393" sldId="466"/>
            <ac:spMk id="6" creationId="{F3F69693-3156-4D98-BA90-ABB70D4D36BE}"/>
          </ac:spMkLst>
        </pc:spChg>
        <pc:spChg chg="mod">
          <ac:chgData name="Phoenix, Victoria" userId="702a7ceb-4d77-4b69-aff0-7045f56d1def" providerId="ADAL" clId="{05AF090E-18CA-49FD-BF77-8E244D1E8680}" dt="2021-05-04T17:25:03.968" v="363" actId="2711"/>
          <ac:spMkLst>
            <pc:docMk/>
            <pc:sldMk cId="2457629393" sldId="466"/>
            <ac:spMk id="7" creationId="{00000000-0000-0000-0000-000000000000}"/>
          </ac:spMkLst>
        </pc:spChg>
        <pc:spChg chg="mod">
          <ac:chgData name="Phoenix, Victoria" userId="702a7ceb-4d77-4b69-aff0-7045f56d1def" providerId="ADAL" clId="{05AF090E-18CA-49FD-BF77-8E244D1E8680}" dt="2021-05-04T17:25:03.968" v="363" actId="2711"/>
          <ac:spMkLst>
            <pc:docMk/>
            <pc:sldMk cId="2457629393" sldId="466"/>
            <ac:spMk id="8" creationId="{6AA240A6-E3F5-42D1-B0DC-DA5A4AC06282}"/>
          </ac:spMkLst>
        </pc:spChg>
        <pc:spChg chg="mod">
          <ac:chgData name="Phoenix, Victoria" userId="702a7ceb-4d77-4b69-aff0-7045f56d1def" providerId="ADAL" clId="{05AF090E-18CA-49FD-BF77-8E244D1E8680}" dt="2021-05-04T17:25:03.968" v="363" actId="2711"/>
          <ac:spMkLst>
            <pc:docMk/>
            <pc:sldMk cId="2457629393" sldId="466"/>
            <ac:spMk id="9" creationId="{7CF51455-6C1D-4F48-AA3E-131AE764762A}"/>
          </ac:spMkLst>
        </pc:spChg>
        <pc:spChg chg="add mod">
          <ac:chgData name="Phoenix, Victoria" userId="702a7ceb-4d77-4b69-aff0-7045f56d1def" providerId="ADAL" clId="{05AF090E-18CA-49FD-BF77-8E244D1E8680}" dt="2021-05-04T17:25:03.968" v="363" actId="2711"/>
          <ac:spMkLst>
            <pc:docMk/>
            <pc:sldMk cId="2457629393" sldId="466"/>
            <ac:spMk id="12" creationId="{7C03D7B9-FBBD-428C-AE5D-9FE8AB71C5C3}"/>
          </ac:spMkLst>
        </pc:spChg>
        <pc:spChg chg="mod">
          <ac:chgData name="Phoenix, Victoria" userId="702a7ceb-4d77-4b69-aff0-7045f56d1def" providerId="ADAL" clId="{05AF090E-18CA-49FD-BF77-8E244D1E8680}" dt="2021-05-04T17:25:28.301" v="367" actId="2085"/>
          <ac:spMkLst>
            <pc:docMk/>
            <pc:sldMk cId="2457629393" sldId="466"/>
            <ac:spMk id="13" creationId="{93D6A7EE-CD04-4AFF-AC08-F8440FE9C001}"/>
          </ac:spMkLst>
        </pc:spChg>
        <pc:spChg chg="mod">
          <ac:chgData name="Phoenix, Victoria" userId="702a7ceb-4d77-4b69-aff0-7045f56d1def" providerId="ADAL" clId="{05AF090E-18CA-49FD-BF77-8E244D1E8680}" dt="2021-05-04T17:25:28.301" v="367" actId="2085"/>
          <ac:spMkLst>
            <pc:docMk/>
            <pc:sldMk cId="2457629393" sldId="466"/>
            <ac:spMk id="14" creationId="{226C790F-7EF6-4C63-BBE4-FABDC6EC12B0}"/>
          </ac:spMkLst>
        </pc:spChg>
        <pc:picChg chg="mod">
          <ac:chgData name="Phoenix, Victoria" userId="702a7ceb-4d77-4b69-aff0-7045f56d1def" providerId="ADAL" clId="{05AF090E-18CA-49FD-BF77-8E244D1E8680}" dt="2021-05-04T17:24:23" v="359" actId="1076"/>
          <ac:picMkLst>
            <pc:docMk/>
            <pc:sldMk cId="2457629393" sldId="466"/>
            <ac:picMk id="10" creationId="{DDF699A3-8376-42BD-8140-FF8F7BF18DCD}"/>
          </ac:picMkLst>
        </pc:picChg>
        <pc:picChg chg="mod">
          <ac:chgData name="Phoenix, Victoria" userId="702a7ceb-4d77-4b69-aff0-7045f56d1def" providerId="ADAL" clId="{05AF090E-18CA-49FD-BF77-8E244D1E8680}" dt="2021-05-04T17:24:23" v="359" actId="1076"/>
          <ac:picMkLst>
            <pc:docMk/>
            <pc:sldMk cId="2457629393" sldId="466"/>
            <ac:picMk id="11" creationId="{840702BA-6E5D-4D67-BE14-05DA05630569}"/>
          </ac:picMkLst>
        </pc:picChg>
        <pc:picChg chg="add del mod">
          <ac:chgData name="Phoenix, Victoria" userId="702a7ceb-4d77-4b69-aff0-7045f56d1def" providerId="ADAL" clId="{05AF090E-18CA-49FD-BF77-8E244D1E8680}" dt="2021-06-02T16:11:19.396" v="4819" actId="478"/>
          <ac:picMkLst>
            <pc:docMk/>
            <pc:sldMk cId="2457629393" sldId="466"/>
            <ac:picMk id="15" creationId="{2A8B4C7D-CA4B-4498-9017-54E965E7DC8C}"/>
          </ac:picMkLst>
        </pc:picChg>
      </pc:sldChg>
      <pc:sldChg chg="addSp delSp modSp add del">
        <pc:chgData name="Phoenix, Victoria" userId="702a7ceb-4d77-4b69-aff0-7045f56d1def" providerId="ADAL" clId="{05AF090E-18CA-49FD-BF77-8E244D1E8680}" dt="2021-06-01T19:40:46.306" v="2306" actId="2696"/>
        <pc:sldMkLst>
          <pc:docMk/>
          <pc:sldMk cId="1854715250" sldId="467"/>
        </pc:sldMkLst>
        <pc:spChg chg="mod">
          <ac:chgData name="Phoenix, Victoria" userId="702a7ceb-4d77-4b69-aff0-7045f56d1def" providerId="ADAL" clId="{05AF090E-18CA-49FD-BF77-8E244D1E8680}" dt="2021-05-06T15:25:53.104" v="401" actId="27636"/>
          <ac:spMkLst>
            <pc:docMk/>
            <pc:sldMk cId="1854715250" sldId="467"/>
            <ac:spMk id="2" creationId="{00000000-0000-0000-0000-000000000000}"/>
          </ac:spMkLst>
        </pc:spChg>
        <pc:spChg chg="add del mod">
          <ac:chgData name="Phoenix, Victoria" userId="702a7ceb-4d77-4b69-aff0-7045f56d1def" providerId="ADAL" clId="{05AF090E-18CA-49FD-BF77-8E244D1E8680}" dt="2021-05-04T17:31:01.856" v="380"/>
          <ac:spMkLst>
            <pc:docMk/>
            <pc:sldMk cId="1854715250" sldId="467"/>
            <ac:spMk id="3" creationId="{7B8FB141-04B6-46B0-A2CD-35F24DC7B258}"/>
          </ac:spMkLst>
        </pc:spChg>
        <pc:spChg chg="add mod">
          <ac:chgData name="Phoenix, Victoria" userId="702a7ceb-4d77-4b69-aff0-7045f56d1def" providerId="ADAL" clId="{05AF090E-18CA-49FD-BF77-8E244D1E8680}" dt="2021-05-06T15:25:24.156" v="381"/>
          <ac:spMkLst>
            <pc:docMk/>
            <pc:sldMk cId="1854715250" sldId="467"/>
            <ac:spMk id="3" creationId="{A22C7B66-7A4D-4360-8378-E93F814351D0}"/>
          </ac:spMkLst>
        </pc:spChg>
        <pc:spChg chg="add del mod">
          <ac:chgData name="Phoenix, Victoria" userId="702a7ceb-4d77-4b69-aff0-7045f56d1def" providerId="ADAL" clId="{05AF090E-18CA-49FD-BF77-8E244D1E8680}" dt="2021-05-04T17:31:01.856" v="380"/>
          <ac:spMkLst>
            <pc:docMk/>
            <pc:sldMk cId="1854715250" sldId="467"/>
            <ac:spMk id="4" creationId="{5B7F2257-988E-45E9-BFD4-C04318CB324B}"/>
          </ac:spMkLst>
        </pc:spChg>
        <pc:spChg chg="add mod">
          <ac:chgData name="Phoenix, Victoria" userId="702a7ceb-4d77-4b69-aff0-7045f56d1def" providerId="ADAL" clId="{05AF090E-18CA-49FD-BF77-8E244D1E8680}" dt="2021-05-06T15:25:35.774" v="386" actId="179"/>
          <ac:spMkLst>
            <pc:docMk/>
            <pc:sldMk cId="1854715250" sldId="467"/>
            <ac:spMk id="4" creationId="{9B22F9AD-618F-4F17-8BDE-5251C199F431}"/>
          </ac:spMkLst>
        </pc:spChg>
        <pc:spChg chg="add del mod">
          <ac:chgData name="Phoenix, Victoria" userId="702a7ceb-4d77-4b69-aff0-7045f56d1def" providerId="ADAL" clId="{05AF090E-18CA-49FD-BF77-8E244D1E8680}" dt="2021-05-04T17:31:01.856" v="380"/>
          <ac:spMkLst>
            <pc:docMk/>
            <pc:sldMk cId="1854715250" sldId="467"/>
            <ac:spMk id="5" creationId="{F5386DAF-1E50-4FCD-BC27-3472D4133E5D}"/>
          </ac:spMkLst>
        </pc:spChg>
        <pc:spChg chg="mod">
          <ac:chgData name="Phoenix, Victoria" userId="702a7ceb-4d77-4b69-aff0-7045f56d1def" providerId="ADAL" clId="{05AF090E-18CA-49FD-BF77-8E244D1E8680}" dt="2021-05-06T15:25:43.790" v="398" actId="20577"/>
          <ac:spMkLst>
            <pc:docMk/>
            <pc:sldMk cId="1854715250" sldId="467"/>
            <ac:spMk id="7" creationId="{00000000-0000-0000-0000-000000000000}"/>
          </ac:spMkLst>
        </pc:spChg>
        <pc:spChg chg="mod">
          <ac:chgData name="Phoenix, Victoria" userId="702a7ceb-4d77-4b69-aff0-7045f56d1def" providerId="ADAL" clId="{05AF090E-18CA-49FD-BF77-8E244D1E8680}" dt="2021-05-04T17:30:58.834" v="376" actId="1076"/>
          <ac:spMkLst>
            <pc:docMk/>
            <pc:sldMk cId="1854715250" sldId="467"/>
            <ac:spMk id="29" creationId="{02D9BCFC-0007-4F15-BD97-64389DB12822}"/>
          </ac:spMkLst>
        </pc:spChg>
        <pc:spChg chg="mod">
          <ac:chgData name="Phoenix, Victoria" userId="702a7ceb-4d77-4b69-aff0-7045f56d1def" providerId="ADAL" clId="{05AF090E-18CA-49FD-BF77-8E244D1E8680}" dt="2021-05-06T15:26:03.525" v="402" actId="1076"/>
          <ac:spMkLst>
            <pc:docMk/>
            <pc:sldMk cId="1854715250" sldId="467"/>
            <ac:spMk id="30" creationId="{75355361-6F15-4F0E-B3A9-7969F585CF1A}"/>
          </ac:spMkLst>
        </pc:spChg>
        <pc:spChg chg="mod">
          <ac:chgData name="Phoenix, Victoria" userId="702a7ceb-4d77-4b69-aff0-7045f56d1def" providerId="ADAL" clId="{05AF090E-18CA-49FD-BF77-8E244D1E8680}" dt="2021-05-06T15:26:07.798" v="403" actId="1076"/>
          <ac:spMkLst>
            <pc:docMk/>
            <pc:sldMk cId="1854715250" sldId="467"/>
            <ac:spMk id="31" creationId="{A01F3E58-41B8-4C3A-ABE5-DC6C22146817}"/>
          </ac:spMkLst>
        </pc:spChg>
        <pc:grpChg chg="mod">
          <ac:chgData name="Phoenix, Victoria" userId="702a7ceb-4d77-4b69-aff0-7045f56d1def" providerId="ADAL" clId="{05AF090E-18CA-49FD-BF77-8E244D1E8680}" dt="2021-05-04T17:30:04.058" v="374" actId="1076"/>
          <ac:grpSpMkLst>
            <pc:docMk/>
            <pc:sldMk cId="1854715250" sldId="467"/>
            <ac:grpSpMk id="16" creationId="{7AC924A9-9209-4547-9C7B-EEA0CD8D6B64}"/>
          </ac:grpSpMkLst>
        </pc:grpChg>
      </pc:sldChg>
      <pc:sldChg chg="addSp delSp modSp add del ord modNotesTx">
        <pc:chgData name="Phoenix, Victoria" userId="702a7ceb-4d77-4b69-aff0-7045f56d1def" providerId="ADAL" clId="{05AF090E-18CA-49FD-BF77-8E244D1E8680}" dt="2021-06-02T17:21:14.100" v="5459"/>
        <pc:sldMkLst>
          <pc:docMk/>
          <pc:sldMk cId="4053531962" sldId="468"/>
        </pc:sldMkLst>
        <pc:spChg chg="add del mod">
          <ac:chgData name="Phoenix, Victoria" userId="702a7ceb-4d77-4b69-aff0-7045f56d1def" providerId="ADAL" clId="{05AF090E-18CA-49FD-BF77-8E244D1E8680}" dt="2021-05-06T15:29:51.434" v="448" actId="478"/>
          <ac:spMkLst>
            <pc:docMk/>
            <pc:sldMk cId="4053531962" sldId="468"/>
            <ac:spMk id="3" creationId="{A236F8ED-9276-4A07-8977-751099884EFD}"/>
          </ac:spMkLst>
        </pc:spChg>
        <pc:spChg chg="add mod">
          <ac:chgData name="Phoenix, Victoria" userId="702a7ceb-4d77-4b69-aff0-7045f56d1def" providerId="ADAL" clId="{05AF090E-18CA-49FD-BF77-8E244D1E8680}" dt="2021-05-06T15:27:17.208" v="411" actId="20577"/>
          <ac:spMkLst>
            <pc:docMk/>
            <pc:sldMk cId="4053531962" sldId="468"/>
            <ac:spMk id="4" creationId="{BFC62FBE-9B2A-477C-BB7D-ABA47C076585}"/>
          </ac:spMkLst>
        </pc:spChg>
        <pc:spChg chg="add mod">
          <ac:chgData name="Phoenix, Victoria" userId="702a7ceb-4d77-4b69-aff0-7045f56d1def" providerId="ADAL" clId="{05AF090E-18CA-49FD-BF77-8E244D1E8680}" dt="2021-06-01T19:40:09.539" v="2303" actId="20577"/>
          <ac:spMkLst>
            <pc:docMk/>
            <pc:sldMk cId="4053531962" sldId="468"/>
            <ac:spMk id="6" creationId="{752FD51E-0124-4F52-B7CB-930AC0993AA6}"/>
          </ac:spMkLst>
        </pc:spChg>
        <pc:spChg chg="del mod">
          <ac:chgData name="Phoenix, Victoria" userId="702a7ceb-4d77-4b69-aff0-7045f56d1def" providerId="ADAL" clId="{05AF090E-18CA-49FD-BF77-8E244D1E8680}" dt="2021-05-06T15:27:06.805" v="408"/>
          <ac:spMkLst>
            <pc:docMk/>
            <pc:sldMk cId="4053531962" sldId="468"/>
            <ac:spMk id="7" creationId="{00000000-0000-0000-0000-000000000000}"/>
          </ac:spMkLst>
        </pc:spChg>
        <pc:spChg chg="del mod">
          <ac:chgData name="Phoenix, Victoria" userId="702a7ceb-4d77-4b69-aff0-7045f56d1def" providerId="ADAL" clId="{05AF090E-18CA-49FD-BF77-8E244D1E8680}" dt="2021-05-06T15:28:39.281" v="414" actId="478"/>
          <ac:spMkLst>
            <pc:docMk/>
            <pc:sldMk cId="4053531962" sldId="468"/>
            <ac:spMk id="16" creationId="{442586CA-897E-42E6-BFF9-4A06E0B3008D}"/>
          </ac:spMkLst>
        </pc:spChg>
        <pc:spChg chg="del mod">
          <ac:chgData name="Phoenix, Victoria" userId="702a7ceb-4d77-4b69-aff0-7045f56d1def" providerId="ADAL" clId="{05AF090E-18CA-49FD-BF77-8E244D1E8680}" dt="2021-05-06T15:29:51.434" v="448" actId="478"/>
          <ac:spMkLst>
            <pc:docMk/>
            <pc:sldMk cId="4053531962" sldId="468"/>
            <ac:spMk id="19" creationId="{8DAA6E04-7CCB-C84D-9940-0628FA333E53}"/>
          </ac:spMkLst>
        </pc:spChg>
        <pc:spChg chg="del mod">
          <ac:chgData name="Phoenix, Victoria" userId="702a7ceb-4d77-4b69-aff0-7045f56d1def" providerId="ADAL" clId="{05AF090E-18CA-49FD-BF77-8E244D1E8680}" dt="2021-05-06T15:29:51.434" v="448" actId="478"/>
          <ac:spMkLst>
            <pc:docMk/>
            <pc:sldMk cId="4053531962" sldId="468"/>
            <ac:spMk id="20" creationId="{08635DBF-6452-A042-8F43-E54DA436DE6B}"/>
          </ac:spMkLst>
        </pc:spChg>
        <pc:spChg chg="del">
          <ac:chgData name="Phoenix, Victoria" userId="702a7ceb-4d77-4b69-aff0-7045f56d1def" providerId="ADAL" clId="{05AF090E-18CA-49FD-BF77-8E244D1E8680}" dt="2021-05-06T15:29:51.434" v="448" actId="478"/>
          <ac:spMkLst>
            <pc:docMk/>
            <pc:sldMk cId="4053531962" sldId="468"/>
            <ac:spMk id="21" creationId="{00000000-0000-0000-0000-000000000000}"/>
          </ac:spMkLst>
        </pc:spChg>
        <pc:spChg chg="del">
          <ac:chgData name="Phoenix, Victoria" userId="702a7ceb-4d77-4b69-aff0-7045f56d1def" providerId="ADAL" clId="{05AF090E-18CA-49FD-BF77-8E244D1E8680}" dt="2021-05-06T15:29:51.434" v="448" actId="478"/>
          <ac:spMkLst>
            <pc:docMk/>
            <pc:sldMk cId="4053531962" sldId="468"/>
            <ac:spMk id="22" creationId="{00000000-0000-0000-0000-000000000000}"/>
          </ac:spMkLst>
        </pc:spChg>
        <pc:spChg chg="del">
          <ac:chgData name="Phoenix, Victoria" userId="702a7ceb-4d77-4b69-aff0-7045f56d1def" providerId="ADAL" clId="{05AF090E-18CA-49FD-BF77-8E244D1E8680}" dt="2021-05-06T15:29:51.434" v="448" actId="478"/>
          <ac:spMkLst>
            <pc:docMk/>
            <pc:sldMk cId="4053531962" sldId="468"/>
            <ac:spMk id="23" creationId="{00000000-0000-0000-0000-000000000000}"/>
          </ac:spMkLst>
        </pc:spChg>
        <pc:spChg chg="del">
          <ac:chgData name="Phoenix, Victoria" userId="702a7ceb-4d77-4b69-aff0-7045f56d1def" providerId="ADAL" clId="{05AF090E-18CA-49FD-BF77-8E244D1E8680}" dt="2021-05-06T15:29:51.434" v="448" actId="478"/>
          <ac:spMkLst>
            <pc:docMk/>
            <pc:sldMk cId="4053531962" sldId="468"/>
            <ac:spMk id="24" creationId="{00000000-0000-0000-0000-000000000000}"/>
          </ac:spMkLst>
        </pc:spChg>
        <pc:spChg chg="del">
          <ac:chgData name="Phoenix, Victoria" userId="702a7ceb-4d77-4b69-aff0-7045f56d1def" providerId="ADAL" clId="{05AF090E-18CA-49FD-BF77-8E244D1E8680}" dt="2021-05-06T15:29:51.434" v="448" actId="478"/>
          <ac:spMkLst>
            <pc:docMk/>
            <pc:sldMk cId="4053531962" sldId="468"/>
            <ac:spMk id="25" creationId="{00000000-0000-0000-0000-000000000000}"/>
          </ac:spMkLst>
        </pc:spChg>
        <pc:spChg chg="add mod">
          <ac:chgData name="Phoenix, Victoria" userId="702a7ceb-4d77-4b69-aff0-7045f56d1def" providerId="ADAL" clId="{05AF090E-18CA-49FD-BF77-8E244D1E8680}" dt="2021-06-02T17:15:27.141" v="5367" actId="20577"/>
          <ac:spMkLst>
            <pc:docMk/>
            <pc:sldMk cId="4053531962" sldId="468"/>
            <ac:spMk id="30" creationId="{047CC191-C415-4F99-9766-D3FE82EB7A19}"/>
          </ac:spMkLst>
        </pc:spChg>
        <pc:spChg chg="add mod">
          <ac:chgData name="Phoenix, Victoria" userId="702a7ceb-4d77-4b69-aff0-7045f56d1def" providerId="ADAL" clId="{05AF090E-18CA-49FD-BF77-8E244D1E8680}" dt="2021-06-02T17:15:30.748" v="5369" actId="20577"/>
          <ac:spMkLst>
            <pc:docMk/>
            <pc:sldMk cId="4053531962" sldId="468"/>
            <ac:spMk id="31" creationId="{64490521-D1F3-4A55-B9CB-A4299510CE30}"/>
          </ac:spMkLst>
        </pc:spChg>
        <pc:spChg chg="add mod">
          <ac:chgData name="Phoenix, Victoria" userId="702a7ceb-4d77-4b69-aff0-7045f56d1def" providerId="ADAL" clId="{05AF090E-18CA-49FD-BF77-8E244D1E8680}" dt="2021-06-01T19:38:31.806" v="2228" actId="1036"/>
          <ac:spMkLst>
            <pc:docMk/>
            <pc:sldMk cId="4053531962" sldId="468"/>
            <ac:spMk id="32" creationId="{2CAAC279-9917-49AC-9938-43A79873DB08}"/>
          </ac:spMkLst>
        </pc:spChg>
        <pc:spChg chg="add mod">
          <ac:chgData name="Phoenix, Victoria" userId="702a7ceb-4d77-4b69-aff0-7045f56d1def" providerId="ADAL" clId="{05AF090E-18CA-49FD-BF77-8E244D1E8680}" dt="2021-06-01T19:38:31.806" v="2228" actId="1036"/>
          <ac:spMkLst>
            <pc:docMk/>
            <pc:sldMk cId="4053531962" sldId="468"/>
            <ac:spMk id="33" creationId="{5C567026-6A5F-4952-A2B6-D9D4605FD5EC}"/>
          </ac:spMkLst>
        </pc:spChg>
        <pc:spChg chg="add mod">
          <ac:chgData name="Phoenix, Victoria" userId="702a7ceb-4d77-4b69-aff0-7045f56d1def" providerId="ADAL" clId="{05AF090E-18CA-49FD-BF77-8E244D1E8680}" dt="2021-06-01T19:38:31.806" v="2228" actId="1036"/>
          <ac:spMkLst>
            <pc:docMk/>
            <pc:sldMk cId="4053531962" sldId="468"/>
            <ac:spMk id="34" creationId="{B83DEF35-6E33-4A5B-99C5-405BB28AF8A7}"/>
          </ac:spMkLst>
        </pc:spChg>
        <pc:spChg chg="add del mod">
          <ac:chgData name="Phoenix, Victoria" userId="702a7ceb-4d77-4b69-aff0-7045f56d1def" providerId="ADAL" clId="{05AF090E-18CA-49FD-BF77-8E244D1E8680}" dt="2021-06-01T19:38:44.284" v="2230" actId="478"/>
          <ac:spMkLst>
            <pc:docMk/>
            <pc:sldMk cId="4053531962" sldId="468"/>
            <ac:spMk id="35" creationId="{08E2141A-904F-4B83-B70A-4AD8DEC75F04}"/>
          </ac:spMkLst>
        </pc:spChg>
        <pc:spChg chg="add mod">
          <ac:chgData name="Phoenix, Victoria" userId="702a7ceb-4d77-4b69-aff0-7045f56d1def" providerId="ADAL" clId="{05AF090E-18CA-49FD-BF77-8E244D1E8680}" dt="2021-06-01T19:38:31.806" v="2228" actId="1036"/>
          <ac:spMkLst>
            <pc:docMk/>
            <pc:sldMk cId="4053531962" sldId="468"/>
            <ac:spMk id="36" creationId="{1B2E6DD4-51CC-4FF2-865E-7B2A6C86D1F0}"/>
          </ac:spMkLst>
        </pc:spChg>
        <pc:graphicFrameChg chg="del mod">
          <ac:chgData name="Phoenix, Victoria" userId="702a7ceb-4d77-4b69-aff0-7045f56d1def" providerId="ADAL" clId="{05AF090E-18CA-49FD-BF77-8E244D1E8680}" dt="2021-05-06T15:29:51.434" v="448" actId="478"/>
          <ac:graphicFrameMkLst>
            <pc:docMk/>
            <pc:sldMk cId="4053531962" sldId="468"/>
            <ac:graphicFrameMk id="26" creationId="{9A992E40-0BC5-41AA-AE43-3B696E2E4DF1}"/>
          </ac:graphicFrameMkLst>
        </pc:graphicFrameChg>
        <pc:graphicFrameChg chg="del mod">
          <ac:chgData name="Phoenix, Victoria" userId="702a7ceb-4d77-4b69-aff0-7045f56d1def" providerId="ADAL" clId="{05AF090E-18CA-49FD-BF77-8E244D1E8680}" dt="2021-05-06T15:29:51.434" v="448" actId="478"/>
          <ac:graphicFrameMkLst>
            <pc:docMk/>
            <pc:sldMk cId="4053531962" sldId="468"/>
            <ac:graphicFrameMk id="27" creationId="{772B5D40-1928-4BC4-9897-F6F7D8BE3749}"/>
          </ac:graphicFrameMkLst>
        </pc:graphicFrameChg>
        <pc:graphicFrameChg chg="add mod">
          <ac:chgData name="Phoenix, Victoria" userId="702a7ceb-4d77-4b69-aff0-7045f56d1def" providerId="ADAL" clId="{05AF090E-18CA-49FD-BF77-8E244D1E8680}" dt="2021-06-01T19:38:31.806" v="2228" actId="1036"/>
          <ac:graphicFrameMkLst>
            <pc:docMk/>
            <pc:sldMk cId="4053531962" sldId="468"/>
            <ac:graphicFrameMk id="37" creationId="{361A238A-4483-4DB0-B539-80D132DF9EB7}"/>
          </ac:graphicFrameMkLst>
        </pc:graphicFrameChg>
        <pc:graphicFrameChg chg="add mod">
          <ac:chgData name="Phoenix, Victoria" userId="702a7ceb-4d77-4b69-aff0-7045f56d1def" providerId="ADAL" clId="{05AF090E-18CA-49FD-BF77-8E244D1E8680}" dt="2021-06-01T19:38:31.806" v="2228" actId="1036"/>
          <ac:graphicFrameMkLst>
            <pc:docMk/>
            <pc:sldMk cId="4053531962" sldId="468"/>
            <ac:graphicFrameMk id="38" creationId="{89E9DAF3-F010-4986-8013-9269B6387500}"/>
          </ac:graphicFrameMkLst>
        </pc:graphicFrameChg>
        <pc:picChg chg="del mod">
          <ac:chgData name="Phoenix, Victoria" userId="702a7ceb-4d77-4b69-aff0-7045f56d1def" providerId="ADAL" clId="{05AF090E-18CA-49FD-BF77-8E244D1E8680}" dt="2021-05-06T15:29:51.434" v="448" actId="478"/>
          <ac:picMkLst>
            <pc:docMk/>
            <pc:sldMk cId="4053531962" sldId="468"/>
            <ac:picMk id="14" creationId="{E872C7E2-8BDB-3140-BE01-AAED743B7B4C}"/>
          </ac:picMkLst>
        </pc:picChg>
        <pc:picChg chg="del mod">
          <ac:chgData name="Phoenix, Victoria" userId="702a7ceb-4d77-4b69-aff0-7045f56d1def" providerId="ADAL" clId="{05AF090E-18CA-49FD-BF77-8E244D1E8680}" dt="2021-05-06T15:29:51.434" v="448" actId="478"/>
          <ac:picMkLst>
            <pc:docMk/>
            <pc:sldMk cId="4053531962" sldId="468"/>
            <ac:picMk id="15" creationId="{77CBB709-10FD-8E48-8C13-A700F57177E6}"/>
          </ac:picMkLst>
        </pc:picChg>
        <pc:picChg chg="add mod">
          <ac:chgData name="Phoenix, Victoria" userId="702a7ceb-4d77-4b69-aff0-7045f56d1def" providerId="ADAL" clId="{05AF090E-18CA-49FD-BF77-8E244D1E8680}" dt="2021-06-01T19:38:31.806" v="2228" actId="1036"/>
          <ac:picMkLst>
            <pc:docMk/>
            <pc:sldMk cId="4053531962" sldId="468"/>
            <ac:picMk id="28" creationId="{802A029A-BD80-4042-8841-3874310AB517}"/>
          </ac:picMkLst>
        </pc:picChg>
        <pc:picChg chg="add mod">
          <ac:chgData name="Phoenix, Victoria" userId="702a7ceb-4d77-4b69-aff0-7045f56d1def" providerId="ADAL" clId="{05AF090E-18CA-49FD-BF77-8E244D1E8680}" dt="2021-06-01T19:38:31.806" v="2228" actId="1036"/>
          <ac:picMkLst>
            <pc:docMk/>
            <pc:sldMk cId="4053531962" sldId="468"/>
            <ac:picMk id="29" creationId="{4745AB6C-97B4-4BBD-9D12-A68042869699}"/>
          </ac:picMkLst>
        </pc:picChg>
      </pc:sldChg>
      <pc:sldChg chg="addSp delSp modSp add del">
        <pc:chgData name="Phoenix, Victoria" userId="702a7ceb-4d77-4b69-aff0-7045f56d1def" providerId="ADAL" clId="{05AF090E-18CA-49FD-BF77-8E244D1E8680}" dt="2021-06-01T19:40:46.317" v="2307" actId="2696"/>
        <pc:sldMkLst>
          <pc:docMk/>
          <pc:sldMk cId="1514922918" sldId="469"/>
        </pc:sldMkLst>
        <pc:spChg chg="add mod">
          <ac:chgData name="Phoenix, Victoria" userId="702a7ceb-4d77-4b69-aff0-7045f56d1def" providerId="ADAL" clId="{05AF090E-18CA-49FD-BF77-8E244D1E8680}" dt="2021-05-06T15:30:54.328" v="459" actId="20577"/>
          <ac:spMkLst>
            <pc:docMk/>
            <pc:sldMk cId="1514922918" sldId="469"/>
            <ac:spMk id="2" creationId="{DB04575D-ADF5-49BA-83D2-A589306D1833}"/>
          </ac:spMkLst>
        </pc:spChg>
        <pc:spChg chg="add del mod">
          <ac:chgData name="Phoenix, Victoria" userId="702a7ceb-4d77-4b69-aff0-7045f56d1def" providerId="ADAL" clId="{05AF090E-18CA-49FD-BF77-8E244D1E8680}" dt="2021-05-06T15:31:06.745" v="463"/>
          <ac:spMkLst>
            <pc:docMk/>
            <pc:sldMk cId="1514922918" sldId="469"/>
            <ac:spMk id="3" creationId="{19584FA3-D9CE-415B-81BB-89DF4069AD35}"/>
          </ac:spMkLst>
        </pc:spChg>
        <pc:spChg chg="add del mod">
          <ac:chgData name="Phoenix, Victoria" userId="702a7ceb-4d77-4b69-aff0-7045f56d1def" providerId="ADAL" clId="{05AF090E-18CA-49FD-BF77-8E244D1E8680}" dt="2021-05-06T15:31:06.745" v="463"/>
          <ac:spMkLst>
            <pc:docMk/>
            <pc:sldMk cId="1514922918" sldId="469"/>
            <ac:spMk id="4" creationId="{6C31BD83-6EBA-4140-8502-8F9D01B6557B}"/>
          </ac:spMkLst>
        </pc:spChg>
        <pc:spChg chg="add del mod">
          <ac:chgData name="Phoenix, Victoria" userId="702a7ceb-4d77-4b69-aff0-7045f56d1def" providerId="ADAL" clId="{05AF090E-18CA-49FD-BF77-8E244D1E8680}" dt="2021-05-06T15:31:06.745" v="463"/>
          <ac:spMkLst>
            <pc:docMk/>
            <pc:sldMk cId="1514922918" sldId="469"/>
            <ac:spMk id="5" creationId="{4F97D1B1-BF02-4A55-A80E-4E676D6F861B}"/>
          </ac:spMkLst>
        </pc:spChg>
        <pc:spChg chg="add mod">
          <ac:chgData name="Phoenix, Victoria" userId="702a7ceb-4d77-4b69-aff0-7045f56d1def" providerId="ADAL" clId="{05AF090E-18CA-49FD-BF77-8E244D1E8680}" dt="2021-05-06T15:31:06.745" v="463"/>
          <ac:spMkLst>
            <pc:docMk/>
            <pc:sldMk cId="1514922918" sldId="469"/>
            <ac:spMk id="6" creationId="{69B4C6FE-25D7-49D8-BC0F-04E0FE8B1E17}"/>
          </ac:spMkLst>
        </pc:spChg>
        <pc:spChg chg="mod">
          <ac:chgData name="Phoenix, Victoria" userId="702a7ceb-4d77-4b69-aff0-7045f56d1def" providerId="ADAL" clId="{05AF090E-18CA-49FD-BF77-8E244D1E8680}" dt="2021-05-06T15:31:06.869" v="464" actId="27636"/>
          <ac:spMkLst>
            <pc:docMk/>
            <pc:sldMk cId="1514922918" sldId="469"/>
            <ac:spMk id="7" creationId="{00000000-0000-0000-0000-000000000000}"/>
          </ac:spMkLst>
        </pc:spChg>
        <pc:spChg chg="del mod">
          <ac:chgData name="Phoenix, Victoria" userId="702a7ceb-4d77-4b69-aff0-7045f56d1def" providerId="ADAL" clId="{05AF090E-18CA-49FD-BF77-8E244D1E8680}" dt="2021-05-06T15:31:06.745" v="463"/>
          <ac:spMkLst>
            <pc:docMk/>
            <pc:sldMk cId="1514922918" sldId="469"/>
            <ac:spMk id="8" creationId="{00000000-0000-0000-0000-000000000000}"/>
          </ac:spMkLst>
        </pc:spChg>
        <pc:spChg chg="mod">
          <ac:chgData name="Phoenix, Victoria" userId="702a7ceb-4d77-4b69-aff0-7045f56d1def" providerId="ADAL" clId="{05AF090E-18CA-49FD-BF77-8E244D1E8680}" dt="2021-05-06T15:31:34.083" v="466" actId="20577"/>
          <ac:spMkLst>
            <pc:docMk/>
            <pc:sldMk cId="1514922918" sldId="469"/>
            <ac:spMk id="9" creationId="{00000000-0000-0000-0000-000000000000}"/>
          </ac:spMkLst>
        </pc:spChg>
        <pc:spChg chg="mod">
          <ac:chgData name="Phoenix, Victoria" userId="702a7ceb-4d77-4b69-aff0-7045f56d1def" providerId="ADAL" clId="{05AF090E-18CA-49FD-BF77-8E244D1E8680}" dt="2021-05-06T15:31:25.364" v="465" actId="1076"/>
          <ac:spMkLst>
            <pc:docMk/>
            <pc:sldMk cId="1514922918" sldId="469"/>
            <ac:spMk id="11" creationId="{F1BCE097-9266-419F-9218-C9AFA4E4291C}"/>
          </ac:spMkLst>
        </pc:spChg>
        <pc:spChg chg="mod">
          <ac:chgData name="Phoenix, Victoria" userId="702a7ceb-4d77-4b69-aff0-7045f56d1def" providerId="ADAL" clId="{05AF090E-18CA-49FD-BF77-8E244D1E8680}" dt="2021-05-06T15:31:25.364" v="465" actId="1076"/>
          <ac:spMkLst>
            <pc:docMk/>
            <pc:sldMk cId="1514922918" sldId="469"/>
            <ac:spMk id="12" creationId="{0C9AE907-A4D4-42F4-B67F-CD2D3FD55D2C}"/>
          </ac:spMkLst>
        </pc:spChg>
        <pc:graphicFrameChg chg="mod">
          <ac:chgData name="Phoenix, Victoria" userId="702a7ceb-4d77-4b69-aff0-7045f56d1def" providerId="ADAL" clId="{05AF090E-18CA-49FD-BF77-8E244D1E8680}" dt="2021-05-06T15:31:25.364" v="465" actId="1076"/>
          <ac:graphicFrameMkLst>
            <pc:docMk/>
            <pc:sldMk cId="1514922918" sldId="469"/>
            <ac:graphicFrameMk id="10" creationId="{C8C925DE-4AB3-4420-BA87-3C7B5ED4CF61}"/>
          </ac:graphicFrameMkLst>
        </pc:graphicFrameChg>
      </pc:sldChg>
      <pc:sldChg chg="addSp delSp modSp add ord">
        <pc:chgData name="Phoenix, Victoria" userId="702a7ceb-4d77-4b69-aff0-7045f56d1def" providerId="ADAL" clId="{05AF090E-18CA-49FD-BF77-8E244D1E8680}" dt="2021-06-02T17:21:14.100" v="5459"/>
        <pc:sldMkLst>
          <pc:docMk/>
          <pc:sldMk cId="2246450754" sldId="470"/>
        </pc:sldMkLst>
        <pc:spChg chg="mod">
          <ac:chgData name="Phoenix, Victoria" userId="702a7ceb-4d77-4b69-aff0-7045f56d1def" providerId="ADAL" clId="{05AF090E-18CA-49FD-BF77-8E244D1E8680}" dt="2021-06-02T17:13:59.072" v="5346" actId="20577"/>
          <ac:spMkLst>
            <pc:docMk/>
            <pc:sldMk cId="2246450754" sldId="470"/>
            <ac:spMk id="2" creationId="{00000000-0000-0000-0000-000000000000}"/>
          </ac:spMkLst>
        </pc:spChg>
        <pc:spChg chg="add mod">
          <ac:chgData name="Phoenix, Victoria" userId="702a7ceb-4d77-4b69-aff0-7045f56d1def" providerId="ADAL" clId="{05AF090E-18CA-49FD-BF77-8E244D1E8680}" dt="2021-05-06T15:32:03.648" v="471" actId="20577"/>
          <ac:spMkLst>
            <pc:docMk/>
            <pc:sldMk cId="2246450754" sldId="470"/>
            <ac:spMk id="3" creationId="{894B4AC8-3BDD-40CD-AEBC-3F914EACE3F9}"/>
          </ac:spMkLst>
        </pc:spChg>
        <pc:spChg chg="add del mod">
          <ac:chgData name="Phoenix, Victoria" userId="702a7ceb-4d77-4b69-aff0-7045f56d1def" providerId="ADAL" clId="{05AF090E-18CA-49FD-BF77-8E244D1E8680}" dt="2021-06-02T17:14:02.034" v="5347"/>
          <ac:spMkLst>
            <pc:docMk/>
            <pc:sldMk cId="2246450754" sldId="470"/>
            <ac:spMk id="4" creationId="{F36AB750-295B-4B1F-B699-E467BE474DC9}"/>
          </ac:spMkLst>
        </pc:spChg>
        <pc:spChg chg="add del mod">
          <ac:chgData name="Phoenix, Victoria" userId="702a7ceb-4d77-4b69-aff0-7045f56d1def" providerId="ADAL" clId="{05AF090E-18CA-49FD-BF77-8E244D1E8680}" dt="2021-06-02T17:14:02.034" v="5347"/>
          <ac:spMkLst>
            <pc:docMk/>
            <pc:sldMk cId="2246450754" sldId="470"/>
            <ac:spMk id="5" creationId="{FD9FBE53-91C6-4C62-B0AD-3318518B5B49}"/>
          </ac:spMkLst>
        </pc:spChg>
        <pc:spChg chg="add del mod">
          <ac:chgData name="Phoenix, Victoria" userId="702a7ceb-4d77-4b69-aff0-7045f56d1def" providerId="ADAL" clId="{05AF090E-18CA-49FD-BF77-8E244D1E8680}" dt="2021-06-02T17:14:07.380" v="5348" actId="478"/>
          <ac:spMkLst>
            <pc:docMk/>
            <pc:sldMk cId="2246450754" sldId="470"/>
            <ac:spMk id="6" creationId="{11468B68-577D-46B6-AC18-FBCD5C91702C}"/>
          </ac:spMkLst>
        </pc:spChg>
        <pc:spChg chg="del mod">
          <ac:chgData name="Phoenix, Victoria" userId="702a7ceb-4d77-4b69-aff0-7045f56d1def" providerId="ADAL" clId="{05AF090E-18CA-49FD-BF77-8E244D1E8680}" dt="2021-05-06T15:32:07.696" v="472" actId="478"/>
          <ac:spMkLst>
            <pc:docMk/>
            <pc:sldMk cId="2246450754" sldId="470"/>
            <ac:spMk id="7" creationId="{00000000-0000-0000-0000-000000000000}"/>
          </ac:spMkLst>
        </pc:spChg>
        <pc:spChg chg="mod">
          <ac:chgData name="Phoenix, Victoria" userId="702a7ceb-4d77-4b69-aff0-7045f56d1def" providerId="ADAL" clId="{05AF090E-18CA-49FD-BF77-8E244D1E8680}" dt="2021-05-06T15:32:16.368" v="473" actId="1076"/>
          <ac:spMkLst>
            <pc:docMk/>
            <pc:sldMk cId="2246450754" sldId="470"/>
            <ac:spMk id="93" creationId="{874C55FA-DF50-4560-B786-ACFCCF8E0CF2}"/>
          </ac:spMkLst>
        </pc:spChg>
      </pc:sldChg>
      <pc:sldChg chg="addSp delSp modSp add ord">
        <pc:chgData name="Phoenix, Victoria" userId="702a7ceb-4d77-4b69-aff0-7045f56d1def" providerId="ADAL" clId="{05AF090E-18CA-49FD-BF77-8E244D1E8680}" dt="2021-06-02T17:21:14.100" v="5459"/>
        <pc:sldMkLst>
          <pc:docMk/>
          <pc:sldMk cId="2578830886" sldId="471"/>
        </pc:sldMkLst>
        <pc:spChg chg="mod">
          <ac:chgData name="Phoenix, Victoria" userId="702a7ceb-4d77-4b69-aff0-7045f56d1def" providerId="ADAL" clId="{05AF090E-18CA-49FD-BF77-8E244D1E8680}" dt="2021-06-02T17:15:02.909" v="5365" actId="20577"/>
          <ac:spMkLst>
            <pc:docMk/>
            <pc:sldMk cId="2578830886" sldId="471"/>
            <ac:spMk id="2" creationId="{00000000-0000-0000-0000-000000000000}"/>
          </ac:spMkLst>
        </pc:spChg>
        <pc:spChg chg="add mod">
          <ac:chgData name="Phoenix, Victoria" userId="702a7ceb-4d77-4b69-aff0-7045f56d1def" providerId="ADAL" clId="{05AF090E-18CA-49FD-BF77-8E244D1E8680}" dt="2021-05-06T15:32:47.999" v="478" actId="20577"/>
          <ac:spMkLst>
            <pc:docMk/>
            <pc:sldMk cId="2578830886" sldId="471"/>
            <ac:spMk id="3" creationId="{DDCC587E-D235-4A0D-B614-B2757429CB8C}"/>
          </ac:spMkLst>
        </pc:spChg>
        <pc:spChg chg="add del mod">
          <ac:chgData name="Phoenix, Victoria" userId="702a7ceb-4d77-4b69-aff0-7045f56d1def" providerId="ADAL" clId="{05AF090E-18CA-49FD-BF77-8E244D1E8680}" dt="2021-05-06T15:34:07.911" v="522"/>
          <ac:spMkLst>
            <pc:docMk/>
            <pc:sldMk cId="2578830886" sldId="471"/>
            <ac:spMk id="4" creationId="{74F39724-5740-446D-9D0E-BA0E7C0552DB}"/>
          </ac:spMkLst>
        </pc:spChg>
        <pc:spChg chg="add del mod">
          <ac:chgData name="Phoenix, Victoria" userId="702a7ceb-4d77-4b69-aff0-7045f56d1def" providerId="ADAL" clId="{05AF090E-18CA-49FD-BF77-8E244D1E8680}" dt="2021-05-06T15:34:07.911" v="522"/>
          <ac:spMkLst>
            <pc:docMk/>
            <pc:sldMk cId="2578830886" sldId="471"/>
            <ac:spMk id="5" creationId="{517C6CE4-D19B-407D-BDD0-2F2C10C6C8EA}"/>
          </ac:spMkLst>
        </pc:spChg>
        <pc:spChg chg="add mod">
          <ac:chgData name="Phoenix, Victoria" userId="702a7ceb-4d77-4b69-aff0-7045f56d1def" providerId="ADAL" clId="{05AF090E-18CA-49FD-BF77-8E244D1E8680}" dt="2021-05-06T15:35:46.288" v="568" actId="14100"/>
          <ac:spMkLst>
            <pc:docMk/>
            <pc:sldMk cId="2578830886" sldId="471"/>
            <ac:spMk id="6" creationId="{CB103287-58E8-4CFF-ADB4-6863C63607CE}"/>
          </ac:spMkLst>
        </pc:spChg>
        <pc:spChg chg="del mod">
          <ac:chgData name="Phoenix, Victoria" userId="702a7ceb-4d77-4b69-aff0-7045f56d1def" providerId="ADAL" clId="{05AF090E-18CA-49FD-BF77-8E244D1E8680}" dt="2021-05-06T15:34:07.911" v="522"/>
          <ac:spMkLst>
            <pc:docMk/>
            <pc:sldMk cId="2578830886" sldId="471"/>
            <ac:spMk id="7" creationId="{00000000-0000-0000-0000-000000000000}"/>
          </ac:spMkLst>
        </pc:spChg>
        <pc:spChg chg="add del mod">
          <ac:chgData name="Phoenix, Victoria" userId="702a7ceb-4d77-4b69-aff0-7045f56d1def" providerId="ADAL" clId="{05AF090E-18CA-49FD-BF77-8E244D1E8680}" dt="2021-05-06T15:34:50.509" v="538"/>
          <ac:spMkLst>
            <pc:docMk/>
            <pc:sldMk cId="2578830886" sldId="471"/>
            <ac:spMk id="8" creationId="{86CAD790-C3E9-4BB2-AAC9-50DCC59CB852}"/>
          </ac:spMkLst>
        </pc:spChg>
        <pc:spChg chg="add del mod">
          <ac:chgData name="Phoenix, Victoria" userId="702a7ceb-4d77-4b69-aff0-7045f56d1def" providerId="ADAL" clId="{05AF090E-18CA-49FD-BF77-8E244D1E8680}" dt="2021-05-06T15:34:50.509" v="538"/>
          <ac:spMkLst>
            <pc:docMk/>
            <pc:sldMk cId="2578830886" sldId="471"/>
            <ac:spMk id="9" creationId="{DD2AD360-91E3-4BEF-85D4-3D586F74C901}"/>
          </ac:spMkLst>
        </pc:spChg>
        <pc:spChg chg="add del mod">
          <ac:chgData name="Phoenix, Victoria" userId="702a7ceb-4d77-4b69-aff0-7045f56d1def" providerId="ADAL" clId="{05AF090E-18CA-49FD-BF77-8E244D1E8680}" dt="2021-05-06T15:34:50.509" v="538"/>
          <ac:spMkLst>
            <pc:docMk/>
            <pc:sldMk cId="2578830886" sldId="471"/>
            <ac:spMk id="10" creationId="{B1D3A4BD-AC63-408A-B0E3-4EFED98E950C}"/>
          </ac:spMkLst>
        </pc:spChg>
        <pc:spChg chg="del mod">
          <ac:chgData name="Phoenix, Victoria" userId="702a7ceb-4d77-4b69-aff0-7045f56d1def" providerId="ADAL" clId="{05AF090E-18CA-49FD-BF77-8E244D1E8680}" dt="2021-05-06T15:34:46.328" v="537" actId="478"/>
          <ac:spMkLst>
            <pc:docMk/>
            <pc:sldMk cId="2578830886" sldId="471"/>
            <ac:spMk id="15" creationId="{9E668C62-71CE-4806-B8F1-BB4FE748E275}"/>
          </ac:spMkLst>
        </pc:spChg>
        <pc:graphicFrameChg chg="mod modGraphic">
          <ac:chgData name="Phoenix, Victoria" userId="702a7ceb-4d77-4b69-aff0-7045f56d1def" providerId="ADAL" clId="{05AF090E-18CA-49FD-BF77-8E244D1E8680}" dt="2021-05-06T15:37:31.045" v="584" actId="1076"/>
          <ac:graphicFrameMkLst>
            <pc:docMk/>
            <pc:sldMk cId="2578830886" sldId="471"/>
            <ac:graphicFrameMk id="18" creationId="{9494372E-3D40-4154-BDCA-4D9A5FB4F267}"/>
          </ac:graphicFrameMkLst>
        </pc:graphicFrameChg>
        <pc:picChg chg="mod">
          <ac:chgData name="Phoenix, Victoria" userId="702a7ceb-4d77-4b69-aff0-7045f56d1def" providerId="ADAL" clId="{05AF090E-18CA-49FD-BF77-8E244D1E8680}" dt="2021-05-06T15:36:33.693" v="577" actId="1038"/>
          <ac:picMkLst>
            <pc:docMk/>
            <pc:sldMk cId="2578830886" sldId="471"/>
            <ac:picMk id="16" creationId="{37E6CF5E-145E-4943-A805-8B469137C7ED}"/>
          </ac:picMkLst>
        </pc:picChg>
        <pc:picChg chg="mod">
          <ac:chgData name="Phoenix, Victoria" userId="702a7ceb-4d77-4b69-aff0-7045f56d1def" providerId="ADAL" clId="{05AF090E-18CA-49FD-BF77-8E244D1E8680}" dt="2021-05-06T15:36:06.239" v="569" actId="1076"/>
          <ac:picMkLst>
            <pc:docMk/>
            <pc:sldMk cId="2578830886" sldId="471"/>
            <ac:picMk id="17" creationId="{F48B2519-F945-4E37-BAC2-DEDBE555B706}"/>
          </ac:picMkLst>
        </pc:picChg>
      </pc:sldChg>
      <pc:sldChg chg="addSp delSp modSp add ord">
        <pc:chgData name="Phoenix, Victoria" userId="702a7ceb-4d77-4b69-aff0-7045f56d1def" providerId="ADAL" clId="{05AF090E-18CA-49FD-BF77-8E244D1E8680}" dt="2021-06-02T17:21:14.100" v="5459"/>
        <pc:sldMkLst>
          <pc:docMk/>
          <pc:sldMk cId="954291474" sldId="472"/>
        </pc:sldMkLst>
        <pc:spChg chg="mod">
          <ac:chgData name="Phoenix, Victoria" userId="702a7ceb-4d77-4b69-aff0-7045f56d1def" providerId="ADAL" clId="{05AF090E-18CA-49FD-BF77-8E244D1E8680}" dt="2021-06-02T17:15:53.329" v="5381" actId="20577"/>
          <ac:spMkLst>
            <pc:docMk/>
            <pc:sldMk cId="954291474" sldId="472"/>
            <ac:spMk id="2" creationId="{00000000-0000-0000-0000-000000000000}"/>
          </ac:spMkLst>
        </pc:spChg>
        <pc:spChg chg="del mod">
          <ac:chgData name="Phoenix, Victoria" userId="702a7ceb-4d77-4b69-aff0-7045f56d1def" providerId="ADAL" clId="{05AF090E-18CA-49FD-BF77-8E244D1E8680}" dt="2021-05-06T15:38:41.519" v="594"/>
          <ac:spMkLst>
            <pc:docMk/>
            <pc:sldMk cId="954291474" sldId="472"/>
            <ac:spMk id="3" creationId="{00000000-0000-0000-0000-000000000000}"/>
          </ac:spMkLst>
        </pc:spChg>
        <pc:spChg chg="add del mod">
          <ac:chgData name="Phoenix, Victoria" userId="702a7ceb-4d77-4b69-aff0-7045f56d1def" providerId="ADAL" clId="{05AF090E-18CA-49FD-BF77-8E244D1E8680}" dt="2021-06-02T17:15:59.129" v="5382"/>
          <ac:spMkLst>
            <pc:docMk/>
            <pc:sldMk cId="954291474" sldId="472"/>
            <ac:spMk id="3" creationId="{EEA22083-61C9-4CC2-B812-388596127802}"/>
          </ac:spMkLst>
        </pc:spChg>
        <pc:spChg chg="add del mod">
          <ac:chgData name="Phoenix, Victoria" userId="702a7ceb-4d77-4b69-aff0-7045f56d1def" providerId="ADAL" clId="{05AF090E-18CA-49FD-BF77-8E244D1E8680}" dt="2021-05-06T15:38:29.075" v="591"/>
          <ac:spMkLst>
            <pc:docMk/>
            <pc:sldMk cId="954291474" sldId="472"/>
            <ac:spMk id="4" creationId="{435AC14F-5AF4-419D-8ABE-8CFD5966256B}"/>
          </ac:spMkLst>
        </pc:spChg>
        <pc:spChg chg="add del mod">
          <ac:chgData name="Phoenix, Victoria" userId="702a7ceb-4d77-4b69-aff0-7045f56d1def" providerId="ADAL" clId="{05AF090E-18CA-49FD-BF77-8E244D1E8680}" dt="2021-06-02T17:15:59.129" v="5382"/>
          <ac:spMkLst>
            <pc:docMk/>
            <pc:sldMk cId="954291474" sldId="472"/>
            <ac:spMk id="4" creationId="{DD187B93-5B2B-4222-9DE4-B216EDCA77DE}"/>
          </ac:spMkLst>
        </pc:spChg>
        <pc:spChg chg="add del mod">
          <ac:chgData name="Phoenix, Victoria" userId="702a7ceb-4d77-4b69-aff0-7045f56d1def" providerId="ADAL" clId="{05AF090E-18CA-49FD-BF77-8E244D1E8680}" dt="2021-05-06T15:38:29.075" v="591"/>
          <ac:spMkLst>
            <pc:docMk/>
            <pc:sldMk cId="954291474" sldId="472"/>
            <ac:spMk id="5" creationId="{6C082880-7B65-4242-A75E-311C368A8A40}"/>
          </ac:spMkLst>
        </pc:spChg>
        <pc:spChg chg="add del mod">
          <ac:chgData name="Phoenix, Victoria" userId="702a7ceb-4d77-4b69-aff0-7045f56d1def" providerId="ADAL" clId="{05AF090E-18CA-49FD-BF77-8E244D1E8680}" dt="2021-06-02T17:15:59.129" v="5382"/>
          <ac:spMkLst>
            <pc:docMk/>
            <pc:sldMk cId="954291474" sldId="472"/>
            <ac:spMk id="5" creationId="{DB779B58-4A08-467D-A52D-2401765356DD}"/>
          </ac:spMkLst>
        </pc:spChg>
        <pc:spChg chg="add del mod">
          <ac:chgData name="Phoenix, Victoria" userId="702a7ceb-4d77-4b69-aff0-7045f56d1def" providerId="ADAL" clId="{05AF090E-18CA-49FD-BF77-8E244D1E8680}" dt="2021-05-06T15:38:29.075" v="591"/>
          <ac:spMkLst>
            <pc:docMk/>
            <pc:sldMk cId="954291474" sldId="472"/>
            <ac:spMk id="6" creationId="{6AD882E5-9736-406D-83A5-ABC46FB84D48}"/>
          </ac:spMkLst>
        </pc:spChg>
        <pc:spChg chg="mod">
          <ac:chgData name="Phoenix, Victoria" userId="702a7ceb-4d77-4b69-aff0-7045f56d1def" providerId="ADAL" clId="{05AF090E-18CA-49FD-BF77-8E244D1E8680}" dt="2021-05-06T15:38:26.654" v="590"/>
          <ac:spMkLst>
            <pc:docMk/>
            <pc:sldMk cId="954291474" sldId="472"/>
            <ac:spMk id="7" creationId="{00000000-0000-0000-0000-000000000000}"/>
          </ac:spMkLst>
        </pc:spChg>
        <pc:spChg chg="add del mod">
          <ac:chgData name="Phoenix, Victoria" userId="702a7ceb-4d77-4b69-aff0-7045f56d1def" providerId="ADAL" clId="{05AF090E-18CA-49FD-BF77-8E244D1E8680}" dt="2021-05-06T15:38:41.519" v="594"/>
          <ac:spMkLst>
            <pc:docMk/>
            <pc:sldMk cId="954291474" sldId="472"/>
            <ac:spMk id="8" creationId="{C20AFF1B-15EC-4F89-8EC7-7AE64F4E4B16}"/>
          </ac:spMkLst>
        </pc:spChg>
        <pc:spChg chg="add del mod">
          <ac:chgData name="Phoenix, Victoria" userId="702a7ceb-4d77-4b69-aff0-7045f56d1def" providerId="ADAL" clId="{05AF090E-18CA-49FD-BF77-8E244D1E8680}" dt="2021-05-06T15:38:41.519" v="594"/>
          <ac:spMkLst>
            <pc:docMk/>
            <pc:sldMk cId="954291474" sldId="472"/>
            <ac:spMk id="10" creationId="{8CFDB270-AE78-4AA2-A8F1-2CC8AE54BDB1}"/>
          </ac:spMkLst>
        </pc:spChg>
        <pc:spChg chg="add mod">
          <ac:chgData name="Phoenix, Victoria" userId="702a7ceb-4d77-4b69-aff0-7045f56d1def" providerId="ADAL" clId="{05AF090E-18CA-49FD-BF77-8E244D1E8680}" dt="2021-05-06T15:38:46.747" v="597" actId="20577"/>
          <ac:spMkLst>
            <pc:docMk/>
            <pc:sldMk cId="954291474" sldId="472"/>
            <ac:spMk id="11" creationId="{470A51A5-8CA1-4401-803A-9E9566B6BC13}"/>
          </ac:spMkLst>
        </pc:spChg>
        <pc:graphicFrameChg chg="mod">
          <ac:chgData name="Phoenix, Victoria" userId="702a7ceb-4d77-4b69-aff0-7045f56d1def" providerId="ADAL" clId="{05AF090E-18CA-49FD-BF77-8E244D1E8680}" dt="2021-05-06T15:39:05.792" v="599" actId="1076"/>
          <ac:graphicFrameMkLst>
            <pc:docMk/>
            <pc:sldMk cId="954291474" sldId="472"/>
            <ac:graphicFrameMk id="17" creationId="{1368676D-C54C-4A76-9D0B-47A038E53CDC}"/>
          </ac:graphicFrameMkLst>
        </pc:graphicFrameChg>
        <pc:picChg chg="mod">
          <ac:chgData name="Phoenix, Victoria" userId="702a7ceb-4d77-4b69-aff0-7045f56d1def" providerId="ADAL" clId="{05AF090E-18CA-49FD-BF77-8E244D1E8680}" dt="2021-05-06T15:38:58.802" v="598" actId="1076"/>
          <ac:picMkLst>
            <pc:docMk/>
            <pc:sldMk cId="954291474" sldId="472"/>
            <ac:picMk id="9" creationId="{87ADD10B-2A74-4B47-B99C-89AA96E7E79B}"/>
          </ac:picMkLst>
        </pc:picChg>
      </pc:sldChg>
      <pc:sldChg chg="addSp delSp modSp add ord modNotesTx">
        <pc:chgData name="Phoenix, Victoria" userId="702a7ceb-4d77-4b69-aff0-7045f56d1def" providerId="ADAL" clId="{05AF090E-18CA-49FD-BF77-8E244D1E8680}" dt="2021-06-02T18:05:22.327" v="5604" actId="13926"/>
        <pc:sldMkLst>
          <pc:docMk/>
          <pc:sldMk cId="1154776659" sldId="473"/>
        </pc:sldMkLst>
        <pc:spChg chg="mod">
          <ac:chgData name="Phoenix, Victoria" userId="702a7ceb-4d77-4b69-aff0-7045f56d1def" providerId="ADAL" clId="{05AF090E-18CA-49FD-BF77-8E244D1E8680}" dt="2021-06-02T17:16:17.140" v="5392" actId="6549"/>
          <ac:spMkLst>
            <pc:docMk/>
            <pc:sldMk cId="1154776659" sldId="473"/>
            <ac:spMk id="2" creationId="{00000000-0000-0000-0000-000000000000}"/>
          </ac:spMkLst>
        </pc:spChg>
        <pc:spChg chg="del mod">
          <ac:chgData name="Phoenix, Victoria" userId="702a7ceb-4d77-4b69-aff0-7045f56d1def" providerId="ADAL" clId="{05AF090E-18CA-49FD-BF77-8E244D1E8680}" dt="2021-05-06T15:39:54.633" v="608"/>
          <ac:spMkLst>
            <pc:docMk/>
            <pc:sldMk cId="1154776659" sldId="473"/>
            <ac:spMk id="3" creationId="{00000000-0000-0000-0000-000000000000}"/>
          </ac:spMkLst>
        </pc:spChg>
        <pc:spChg chg="add del mod">
          <ac:chgData name="Phoenix, Victoria" userId="702a7ceb-4d77-4b69-aff0-7045f56d1def" providerId="ADAL" clId="{05AF090E-18CA-49FD-BF77-8E244D1E8680}" dt="2021-05-06T15:39:54.633" v="608"/>
          <ac:spMkLst>
            <pc:docMk/>
            <pc:sldMk cId="1154776659" sldId="473"/>
            <ac:spMk id="4" creationId="{99E6232E-19E3-4017-AAB9-A60F129E411E}"/>
          </ac:spMkLst>
        </pc:spChg>
        <pc:spChg chg="add del mod">
          <ac:chgData name="Phoenix, Victoria" userId="702a7ceb-4d77-4b69-aff0-7045f56d1def" providerId="ADAL" clId="{05AF090E-18CA-49FD-BF77-8E244D1E8680}" dt="2021-05-06T15:39:54.633" v="608"/>
          <ac:spMkLst>
            <pc:docMk/>
            <pc:sldMk cId="1154776659" sldId="473"/>
            <ac:spMk id="5" creationId="{94C5FB15-CBB3-43D3-8884-396E42DFDE46}"/>
          </ac:spMkLst>
        </pc:spChg>
        <pc:spChg chg="add mod">
          <ac:chgData name="Phoenix, Victoria" userId="702a7ceb-4d77-4b69-aff0-7045f56d1def" providerId="ADAL" clId="{05AF090E-18CA-49FD-BF77-8E244D1E8680}" dt="2021-06-01T22:15:29.309" v="2754"/>
          <ac:spMkLst>
            <pc:docMk/>
            <pc:sldMk cId="1154776659" sldId="473"/>
            <ac:spMk id="6" creationId="{A3796213-00A0-48FD-B494-148FAA9C8829}"/>
          </ac:spMkLst>
        </pc:spChg>
        <pc:spChg chg="del mod">
          <ac:chgData name="Phoenix, Victoria" userId="702a7ceb-4d77-4b69-aff0-7045f56d1def" providerId="ADAL" clId="{05AF090E-18CA-49FD-BF77-8E244D1E8680}" dt="2021-05-06T15:41:54.518" v="633" actId="478"/>
          <ac:spMkLst>
            <pc:docMk/>
            <pc:sldMk cId="1154776659" sldId="473"/>
            <ac:spMk id="8" creationId="{8F94D85A-4853-4404-94C9-081D10790503}"/>
          </ac:spMkLst>
        </pc:spChg>
        <pc:spChg chg="add mod">
          <ac:chgData name="Phoenix, Victoria" userId="702a7ceb-4d77-4b69-aff0-7045f56d1def" providerId="ADAL" clId="{05AF090E-18CA-49FD-BF77-8E244D1E8680}" dt="2021-06-02T18:05:22.327" v="5604" actId="13926"/>
          <ac:spMkLst>
            <pc:docMk/>
            <pc:sldMk cId="1154776659" sldId="473"/>
            <ac:spMk id="9" creationId="{ADCE453C-D431-4E49-A9B1-3DA1BA5DC74A}"/>
          </ac:spMkLst>
        </pc:spChg>
        <pc:spChg chg="add del mod">
          <ac:chgData name="Phoenix, Victoria" userId="702a7ceb-4d77-4b69-aff0-7045f56d1def" providerId="ADAL" clId="{05AF090E-18CA-49FD-BF77-8E244D1E8680}" dt="2021-05-06T15:42:24.082" v="647"/>
          <ac:spMkLst>
            <pc:docMk/>
            <pc:sldMk cId="1154776659" sldId="473"/>
            <ac:spMk id="10" creationId="{E7A01283-B9DF-4C2F-B87A-3DF972724DD7}"/>
          </ac:spMkLst>
        </pc:spChg>
        <pc:spChg chg="add del mod">
          <ac:chgData name="Phoenix, Victoria" userId="702a7ceb-4d77-4b69-aff0-7045f56d1def" providerId="ADAL" clId="{05AF090E-18CA-49FD-BF77-8E244D1E8680}" dt="2021-05-06T15:42:24.082" v="647"/>
          <ac:spMkLst>
            <pc:docMk/>
            <pc:sldMk cId="1154776659" sldId="473"/>
            <ac:spMk id="11" creationId="{34C6794B-87F8-4FA5-BA1D-D6A5188EB112}"/>
          </ac:spMkLst>
        </pc:spChg>
        <pc:spChg chg="add del mod">
          <ac:chgData name="Phoenix, Victoria" userId="702a7ceb-4d77-4b69-aff0-7045f56d1def" providerId="ADAL" clId="{05AF090E-18CA-49FD-BF77-8E244D1E8680}" dt="2021-05-06T15:42:24.082" v="647"/>
          <ac:spMkLst>
            <pc:docMk/>
            <pc:sldMk cId="1154776659" sldId="473"/>
            <ac:spMk id="12" creationId="{46AAD410-17C0-4755-BB2F-952008E9926A}"/>
          </ac:spMkLst>
        </pc:spChg>
        <pc:spChg chg="add del mod">
          <ac:chgData name="Phoenix, Victoria" userId="702a7ceb-4d77-4b69-aff0-7045f56d1def" providerId="ADAL" clId="{05AF090E-18CA-49FD-BF77-8E244D1E8680}" dt="2021-05-06T15:42:24.082" v="647"/>
          <ac:spMkLst>
            <pc:docMk/>
            <pc:sldMk cId="1154776659" sldId="473"/>
            <ac:spMk id="13" creationId="{297A3256-90D9-4741-954C-54C2235ED78B}"/>
          </ac:spMkLst>
        </pc:spChg>
        <pc:spChg chg="del mod">
          <ac:chgData name="Phoenix, Victoria" userId="702a7ceb-4d77-4b69-aff0-7045f56d1def" providerId="ADAL" clId="{05AF090E-18CA-49FD-BF77-8E244D1E8680}" dt="2021-05-06T15:42:30.054" v="653" actId="478"/>
          <ac:spMkLst>
            <pc:docMk/>
            <pc:sldMk cId="1154776659" sldId="473"/>
            <ac:spMk id="14" creationId="{0ACFB708-90C9-4E0A-9F89-C17C355F63D7}"/>
          </ac:spMkLst>
        </pc:spChg>
        <pc:spChg chg="add mod">
          <ac:chgData name="Phoenix, Victoria" userId="702a7ceb-4d77-4b69-aff0-7045f56d1def" providerId="ADAL" clId="{05AF090E-18CA-49FD-BF77-8E244D1E8680}" dt="2021-05-06T15:43:52.353" v="668" actId="20577"/>
          <ac:spMkLst>
            <pc:docMk/>
            <pc:sldMk cId="1154776659" sldId="473"/>
            <ac:spMk id="16" creationId="{92AADDF0-A321-4F48-8A8A-699019DA5DC5}"/>
          </ac:spMkLst>
        </pc:spChg>
        <pc:spChg chg="del">
          <ac:chgData name="Phoenix, Victoria" userId="702a7ceb-4d77-4b69-aff0-7045f56d1def" providerId="ADAL" clId="{05AF090E-18CA-49FD-BF77-8E244D1E8680}" dt="2021-05-06T15:39:32.593" v="600"/>
          <ac:spMkLst>
            <pc:docMk/>
            <pc:sldMk cId="1154776659" sldId="473"/>
            <ac:spMk id="22" creationId="{B5DF65BF-84E3-457D-9185-5ED24E4991DD}"/>
          </ac:spMkLst>
        </pc:spChg>
        <pc:picChg chg="mod">
          <ac:chgData name="Phoenix, Victoria" userId="702a7ceb-4d77-4b69-aff0-7045f56d1def" providerId="ADAL" clId="{05AF090E-18CA-49FD-BF77-8E244D1E8680}" dt="2021-05-06T15:43:47.206" v="667" actId="1076"/>
          <ac:picMkLst>
            <pc:docMk/>
            <pc:sldMk cId="1154776659" sldId="473"/>
            <ac:picMk id="7" creationId="{BE3AABB2-84B7-4D0A-B7B8-8922F959357E}"/>
          </ac:picMkLst>
        </pc:picChg>
      </pc:sldChg>
      <pc:sldChg chg="addSp delSp modSp add ord addCm delCm modCm modNotesTx">
        <pc:chgData name="Phoenix, Victoria" userId="702a7ceb-4d77-4b69-aff0-7045f56d1def" providerId="ADAL" clId="{05AF090E-18CA-49FD-BF77-8E244D1E8680}" dt="2021-06-02T17:21:14.100" v="5459"/>
        <pc:sldMkLst>
          <pc:docMk/>
          <pc:sldMk cId="663716336" sldId="474"/>
        </pc:sldMkLst>
        <pc:spChg chg="mod">
          <ac:chgData name="Phoenix, Victoria" userId="702a7ceb-4d77-4b69-aff0-7045f56d1def" providerId="ADAL" clId="{05AF090E-18CA-49FD-BF77-8E244D1E8680}" dt="2021-06-02T17:11:15.644" v="5273" actId="20577"/>
          <ac:spMkLst>
            <pc:docMk/>
            <pc:sldMk cId="663716336" sldId="474"/>
            <ac:spMk id="2" creationId="{F623ED1C-38AD-4B12-8F70-7E33B6BC72E4}"/>
          </ac:spMkLst>
        </pc:spChg>
        <pc:spChg chg="add del mod">
          <ac:chgData name="Phoenix, Victoria" userId="702a7ceb-4d77-4b69-aff0-7045f56d1def" providerId="ADAL" clId="{05AF090E-18CA-49FD-BF77-8E244D1E8680}" dt="2021-05-06T16:22:50.125" v="1292" actId="478"/>
          <ac:spMkLst>
            <pc:docMk/>
            <pc:sldMk cId="663716336" sldId="474"/>
            <ac:spMk id="4" creationId="{D8E32E2E-2088-4AFC-B785-58F56539CAF5}"/>
          </ac:spMkLst>
        </pc:spChg>
        <pc:spChg chg="del">
          <ac:chgData name="Phoenix, Victoria" userId="702a7ceb-4d77-4b69-aff0-7045f56d1def" providerId="ADAL" clId="{05AF090E-18CA-49FD-BF77-8E244D1E8680}" dt="2021-05-06T16:23:42.046" v="1320" actId="478"/>
          <ac:spMkLst>
            <pc:docMk/>
            <pc:sldMk cId="663716336" sldId="474"/>
            <ac:spMk id="5" creationId="{6E4658F5-F8FE-4D4D-BB27-72082C659E69}"/>
          </ac:spMkLst>
        </pc:spChg>
        <pc:spChg chg="add mod">
          <ac:chgData name="Phoenix, Victoria" userId="702a7ceb-4d77-4b69-aff0-7045f56d1def" providerId="ADAL" clId="{05AF090E-18CA-49FD-BF77-8E244D1E8680}" dt="2021-05-06T15:47:17.893" v="679" actId="20577"/>
          <ac:spMkLst>
            <pc:docMk/>
            <pc:sldMk cId="663716336" sldId="474"/>
            <ac:spMk id="6" creationId="{E354F616-C879-4FED-A8A4-BAEC01B639A9}"/>
          </ac:spMkLst>
        </pc:spChg>
        <pc:spChg chg="del mod">
          <ac:chgData name="Phoenix, Victoria" userId="702a7ceb-4d77-4b69-aff0-7045f56d1def" providerId="ADAL" clId="{05AF090E-18CA-49FD-BF77-8E244D1E8680}" dt="2021-05-06T15:44:38.258" v="673" actId="478"/>
          <ac:spMkLst>
            <pc:docMk/>
            <pc:sldMk cId="663716336" sldId="474"/>
            <ac:spMk id="8" creationId="{3550B342-1095-AA4A-9434-A1B154B39932}"/>
          </ac:spMkLst>
        </pc:spChg>
        <pc:spChg chg="mod">
          <ac:chgData name="Phoenix, Victoria" userId="702a7ceb-4d77-4b69-aff0-7045f56d1def" providerId="ADAL" clId="{05AF090E-18CA-49FD-BF77-8E244D1E8680}" dt="2021-05-06T16:27:26.226" v="1373" actId="1038"/>
          <ac:spMkLst>
            <pc:docMk/>
            <pc:sldMk cId="663716336" sldId="474"/>
            <ac:spMk id="10" creationId="{AE528047-583C-DE49-8575-0B6C458D13E8}"/>
          </ac:spMkLst>
        </pc:spChg>
        <pc:spChg chg="del mod">
          <ac:chgData name="Phoenix, Victoria" userId="702a7ceb-4d77-4b69-aff0-7045f56d1def" providerId="ADAL" clId="{05AF090E-18CA-49FD-BF77-8E244D1E8680}" dt="2021-05-06T16:26:22.886" v="1347" actId="478"/>
          <ac:spMkLst>
            <pc:docMk/>
            <pc:sldMk cId="663716336" sldId="474"/>
            <ac:spMk id="11" creationId="{40E109DB-85FA-5842-97E4-8330E5E52559}"/>
          </ac:spMkLst>
        </pc:spChg>
        <pc:spChg chg="mod">
          <ac:chgData name="Phoenix, Victoria" userId="702a7ceb-4d77-4b69-aff0-7045f56d1def" providerId="ADAL" clId="{05AF090E-18CA-49FD-BF77-8E244D1E8680}" dt="2021-05-06T16:27:49.870" v="1378" actId="1038"/>
          <ac:spMkLst>
            <pc:docMk/>
            <pc:sldMk cId="663716336" sldId="474"/>
            <ac:spMk id="12" creationId="{94D4448A-7834-BF4F-AEA1-883EDD3B8B06}"/>
          </ac:spMkLst>
        </pc:spChg>
        <pc:spChg chg="del">
          <ac:chgData name="Phoenix, Victoria" userId="702a7ceb-4d77-4b69-aff0-7045f56d1def" providerId="ADAL" clId="{05AF090E-18CA-49FD-BF77-8E244D1E8680}" dt="2021-05-06T15:59:11.170" v="934" actId="478"/>
          <ac:spMkLst>
            <pc:docMk/>
            <pc:sldMk cId="663716336" sldId="474"/>
            <ac:spMk id="13" creationId="{C4A2D3BA-1B28-EC49-B6E6-F0CE1E86D303}"/>
          </ac:spMkLst>
        </pc:spChg>
        <pc:spChg chg="del mod">
          <ac:chgData name="Phoenix, Victoria" userId="702a7ceb-4d77-4b69-aff0-7045f56d1def" providerId="ADAL" clId="{05AF090E-18CA-49FD-BF77-8E244D1E8680}" dt="2021-05-06T16:26:24.270" v="1348" actId="478"/>
          <ac:spMkLst>
            <pc:docMk/>
            <pc:sldMk cId="663716336" sldId="474"/>
            <ac:spMk id="14" creationId="{8F1562EB-AFAD-264C-A5E6-DC30231B276D}"/>
          </ac:spMkLst>
        </pc:spChg>
        <pc:spChg chg="add del mod">
          <ac:chgData name="Phoenix, Victoria" userId="702a7ceb-4d77-4b69-aff0-7045f56d1def" providerId="ADAL" clId="{05AF090E-18CA-49FD-BF77-8E244D1E8680}" dt="2021-05-06T16:24:50.955" v="1333" actId="478"/>
          <ac:spMkLst>
            <pc:docMk/>
            <pc:sldMk cId="663716336" sldId="474"/>
            <ac:spMk id="16" creationId="{36CCD00E-E911-4A6C-9ABD-68978B68B658}"/>
          </ac:spMkLst>
        </pc:spChg>
        <pc:spChg chg="del">
          <ac:chgData name="Phoenix, Victoria" userId="702a7ceb-4d77-4b69-aff0-7045f56d1def" providerId="ADAL" clId="{05AF090E-18CA-49FD-BF77-8E244D1E8680}" dt="2021-05-06T15:59:09.192" v="933" actId="478"/>
          <ac:spMkLst>
            <pc:docMk/>
            <pc:sldMk cId="663716336" sldId="474"/>
            <ac:spMk id="17" creationId="{BC92893C-A9DB-BC42-83C4-38EFBBFA718D}"/>
          </ac:spMkLst>
        </pc:spChg>
        <pc:spChg chg="add mod">
          <ac:chgData name="Phoenix, Victoria" userId="702a7ceb-4d77-4b69-aff0-7045f56d1def" providerId="ADAL" clId="{05AF090E-18CA-49FD-BF77-8E244D1E8680}" dt="2021-05-06T16:27:33.846" v="1376" actId="1037"/>
          <ac:spMkLst>
            <pc:docMk/>
            <pc:sldMk cId="663716336" sldId="474"/>
            <ac:spMk id="19" creationId="{BA556794-86CA-4B37-9E74-635F66DF58A5}"/>
          </ac:spMkLst>
        </pc:spChg>
        <pc:spChg chg="add del mod">
          <ac:chgData name="Phoenix, Victoria" userId="702a7ceb-4d77-4b69-aff0-7045f56d1def" providerId="ADAL" clId="{05AF090E-18CA-49FD-BF77-8E244D1E8680}" dt="2021-05-06T16:24:52.621" v="1334" actId="478"/>
          <ac:spMkLst>
            <pc:docMk/>
            <pc:sldMk cId="663716336" sldId="474"/>
            <ac:spMk id="20" creationId="{894FF790-EEC4-4FCF-B962-BF177596C466}"/>
          </ac:spMkLst>
        </pc:spChg>
        <pc:graphicFrameChg chg="add mod modGraphic">
          <ac:chgData name="Phoenix, Victoria" userId="702a7ceb-4d77-4b69-aff0-7045f56d1def" providerId="ADAL" clId="{05AF090E-18CA-49FD-BF77-8E244D1E8680}" dt="2021-05-06T16:26:42.848" v="1368" actId="1076"/>
          <ac:graphicFrameMkLst>
            <pc:docMk/>
            <pc:sldMk cId="663716336" sldId="474"/>
            <ac:graphicFrameMk id="7" creationId="{0EF30B01-AE3A-44E4-B630-FEF7835D100A}"/>
          </ac:graphicFrameMkLst>
        </pc:graphicFrameChg>
        <pc:picChg chg="del mod">
          <ac:chgData name="Phoenix, Victoria" userId="702a7ceb-4d77-4b69-aff0-7045f56d1def" providerId="ADAL" clId="{05AF090E-18CA-49FD-BF77-8E244D1E8680}" dt="2021-05-06T15:52:12.965" v="742" actId="478"/>
          <ac:picMkLst>
            <pc:docMk/>
            <pc:sldMk cId="663716336" sldId="474"/>
            <ac:picMk id="3" creationId="{365BC7D9-640A-DA42-A826-C757EF0E9721}"/>
          </ac:picMkLst>
        </pc:picChg>
        <pc:cxnChg chg="del">
          <ac:chgData name="Phoenix, Victoria" userId="702a7ceb-4d77-4b69-aff0-7045f56d1def" providerId="ADAL" clId="{05AF090E-18CA-49FD-BF77-8E244D1E8680}" dt="2021-05-06T16:16:58.764" v="1229" actId="478"/>
          <ac:cxnSpMkLst>
            <pc:docMk/>
            <pc:sldMk cId="663716336" sldId="474"/>
            <ac:cxnSpMk id="9" creationId="{FED0396C-DFBA-7941-AD23-00C9E73396BA}"/>
          </ac:cxnSpMkLst>
        </pc:cxnChg>
        <pc:cxnChg chg="del">
          <ac:chgData name="Phoenix, Victoria" userId="702a7ceb-4d77-4b69-aff0-7045f56d1def" providerId="ADAL" clId="{05AF090E-18CA-49FD-BF77-8E244D1E8680}" dt="2021-05-06T16:17:00.237" v="1230" actId="478"/>
          <ac:cxnSpMkLst>
            <pc:docMk/>
            <pc:sldMk cId="663716336" sldId="474"/>
            <ac:cxnSpMk id="18" creationId="{9B91C904-1E80-624E-913C-63D8CC7E09DD}"/>
          </ac:cxnSpMkLst>
        </pc:cxnChg>
      </pc:sldChg>
      <pc:sldChg chg="add del">
        <pc:chgData name="Phoenix, Victoria" userId="702a7ceb-4d77-4b69-aff0-7045f56d1def" providerId="ADAL" clId="{05AF090E-18CA-49FD-BF77-8E244D1E8680}" dt="2021-05-03T19:19:45.570" v="65" actId="2696"/>
        <pc:sldMkLst>
          <pc:docMk/>
          <pc:sldMk cId="1158002520" sldId="475"/>
        </pc:sldMkLst>
      </pc:sldChg>
      <pc:sldChg chg="addSp delSp modSp add">
        <pc:chgData name="Phoenix, Victoria" userId="702a7ceb-4d77-4b69-aff0-7045f56d1def" providerId="ADAL" clId="{05AF090E-18CA-49FD-BF77-8E244D1E8680}" dt="2021-05-06T19:21:59.400" v="1730" actId="20577"/>
        <pc:sldMkLst>
          <pc:docMk/>
          <pc:sldMk cId="3328578481" sldId="475"/>
        </pc:sldMkLst>
        <pc:spChg chg="del">
          <ac:chgData name="Phoenix, Victoria" userId="702a7ceb-4d77-4b69-aff0-7045f56d1def" providerId="ADAL" clId="{05AF090E-18CA-49FD-BF77-8E244D1E8680}" dt="2021-05-06T19:21:42.454" v="1697"/>
          <ac:spMkLst>
            <pc:docMk/>
            <pc:sldMk cId="3328578481" sldId="475"/>
            <ac:spMk id="2" creationId="{4086C5EE-2C76-44E9-AC28-2E2DA35486BC}"/>
          </ac:spMkLst>
        </pc:spChg>
        <pc:spChg chg="del">
          <ac:chgData name="Phoenix, Victoria" userId="702a7ceb-4d77-4b69-aff0-7045f56d1def" providerId="ADAL" clId="{05AF090E-18CA-49FD-BF77-8E244D1E8680}" dt="2021-05-06T19:21:42.454" v="1697"/>
          <ac:spMkLst>
            <pc:docMk/>
            <pc:sldMk cId="3328578481" sldId="475"/>
            <ac:spMk id="3" creationId="{33E876C2-3C18-4B96-8262-9B1B3D0C03A4}"/>
          </ac:spMkLst>
        </pc:spChg>
        <pc:spChg chg="del">
          <ac:chgData name="Phoenix, Victoria" userId="702a7ceb-4d77-4b69-aff0-7045f56d1def" providerId="ADAL" clId="{05AF090E-18CA-49FD-BF77-8E244D1E8680}" dt="2021-05-06T19:21:42.454" v="1697"/>
          <ac:spMkLst>
            <pc:docMk/>
            <pc:sldMk cId="3328578481" sldId="475"/>
            <ac:spMk id="4" creationId="{23670AB1-A974-4337-8834-C0008800D047}"/>
          </ac:spMkLst>
        </pc:spChg>
        <pc:spChg chg="del">
          <ac:chgData name="Phoenix, Victoria" userId="702a7ceb-4d77-4b69-aff0-7045f56d1def" providerId="ADAL" clId="{05AF090E-18CA-49FD-BF77-8E244D1E8680}" dt="2021-05-06T19:21:42.454" v="1697"/>
          <ac:spMkLst>
            <pc:docMk/>
            <pc:sldMk cId="3328578481" sldId="475"/>
            <ac:spMk id="5" creationId="{C8AB5CAE-4EBA-4564-A633-D2C8931D00C2}"/>
          </ac:spMkLst>
        </pc:spChg>
        <pc:spChg chg="del">
          <ac:chgData name="Phoenix, Victoria" userId="702a7ceb-4d77-4b69-aff0-7045f56d1def" providerId="ADAL" clId="{05AF090E-18CA-49FD-BF77-8E244D1E8680}" dt="2021-05-06T19:21:42.454" v="1697"/>
          <ac:spMkLst>
            <pc:docMk/>
            <pc:sldMk cId="3328578481" sldId="475"/>
            <ac:spMk id="6" creationId="{0DE4F79D-F7C0-4569-A052-2CC4063F8FE7}"/>
          </ac:spMkLst>
        </pc:spChg>
        <pc:spChg chg="del">
          <ac:chgData name="Phoenix, Victoria" userId="702a7ceb-4d77-4b69-aff0-7045f56d1def" providerId="ADAL" clId="{05AF090E-18CA-49FD-BF77-8E244D1E8680}" dt="2021-05-06T19:21:42.454" v="1697"/>
          <ac:spMkLst>
            <pc:docMk/>
            <pc:sldMk cId="3328578481" sldId="475"/>
            <ac:spMk id="7" creationId="{A9B84AE0-A8E4-4C3A-8024-E2CCE38A1657}"/>
          </ac:spMkLst>
        </pc:spChg>
        <pc:spChg chg="del">
          <ac:chgData name="Phoenix, Victoria" userId="702a7ceb-4d77-4b69-aff0-7045f56d1def" providerId="ADAL" clId="{05AF090E-18CA-49FD-BF77-8E244D1E8680}" dt="2021-05-06T19:21:42.454" v="1697"/>
          <ac:spMkLst>
            <pc:docMk/>
            <pc:sldMk cId="3328578481" sldId="475"/>
            <ac:spMk id="8" creationId="{09051E86-5BE0-4E22-8CDF-1C1FCD5C2D98}"/>
          </ac:spMkLst>
        </pc:spChg>
        <pc:spChg chg="del">
          <ac:chgData name="Phoenix, Victoria" userId="702a7ceb-4d77-4b69-aff0-7045f56d1def" providerId="ADAL" clId="{05AF090E-18CA-49FD-BF77-8E244D1E8680}" dt="2021-05-06T19:21:42.454" v="1697"/>
          <ac:spMkLst>
            <pc:docMk/>
            <pc:sldMk cId="3328578481" sldId="475"/>
            <ac:spMk id="9" creationId="{51BE38A2-D1E9-431A-8C9B-8E8A2EF82FC3}"/>
          </ac:spMkLst>
        </pc:spChg>
        <pc:spChg chg="add mod">
          <ac:chgData name="Phoenix, Victoria" userId="702a7ceb-4d77-4b69-aff0-7045f56d1def" providerId="ADAL" clId="{05AF090E-18CA-49FD-BF77-8E244D1E8680}" dt="2021-05-06T19:21:59.400" v="1730" actId="20577"/>
          <ac:spMkLst>
            <pc:docMk/>
            <pc:sldMk cId="3328578481" sldId="475"/>
            <ac:spMk id="10" creationId="{F88C3BF6-973C-4974-B412-BFF2AE319189}"/>
          </ac:spMkLst>
        </pc:spChg>
      </pc:sldChg>
      <pc:sldChg chg="modSp ord">
        <pc:chgData name="Phoenix, Victoria" userId="702a7ceb-4d77-4b69-aff0-7045f56d1def" providerId="ADAL" clId="{05AF090E-18CA-49FD-BF77-8E244D1E8680}" dt="2021-06-02T17:21:14.100" v="5459"/>
        <pc:sldMkLst>
          <pc:docMk/>
          <pc:sldMk cId="1297681908" sldId="476"/>
        </pc:sldMkLst>
        <pc:spChg chg="mod">
          <ac:chgData name="Phoenix, Victoria" userId="702a7ceb-4d77-4b69-aff0-7045f56d1def" providerId="ADAL" clId="{05AF090E-18CA-49FD-BF77-8E244D1E8680}" dt="2021-05-06T19:22:34.525" v="1736" actId="20577"/>
          <ac:spMkLst>
            <pc:docMk/>
            <pc:sldMk cId="1297681908" sldId="476"/>
            <ac:spMk id="10" creationId="{F88C3BF6-973C-4974-B412-BFF2AE319189}"/>
          </ac:spMkLst>
        </pc:spChg>
      </pc:sldChg>
      <pc:sldChg chg="add del">
        <pc:chgData name="Phoenix, Victoria" userId="702a7ceb-4d77-4b69-aff0-7045f56d1def" providerId="ADAL" clId="{05AF090E-18CA-49FD-BF77-8E244D1E8680}" dt="2021-06-01T19:37:50.935" v="2191" actId="2696"/>
        <pc:sldMkLst>
          <pc:docMk/>
          <pc:sldMk cId="1494581621" sldId="533"/>
        </pc:sldMkLst>
      </pc:sldChg>
      <pc:sldChg chg="addSp delSp modSp del">
        <pc:chgData name="Phoenix, Victoria" userId="702a7ceb-4d77-4b69-aff0-7045f56d1def" providerId="ADAL" clId="{05AF090E-18CA-49FD-BF77-8E244D1E8680}" dt="2021-06-02T11:36:36.650" v="3530"/>
        <pc:sldMkLst>
          <pc:docMk/>
          <pc:sldMk cId="1152950265" sldId="596"/>
        </pc:sldMkLst>
        <pc:spChg chg="add del mod">
          <ac:chgData name="Phoenix, Victoria" userId="702a7ceb-4d77-4b69-aff0-7045f56d1def" providerId="ADAL" clId="{05AF090E-18CA-49FD-BF77-8E244D1E8680}" dt="2021-06-02T11:36:35.667" v="3528"/>
          <ac:spMkLst>
            <pc:docMk/>
            <pc:sldMk cId="1152950265" sldId="596"/>
            <ac:spMk id="2" creationId="{D9C0C015-F551-4C9C-95F7-9BAD54FA34E6}"/>
          </ac:spMkLst>
        </pc:spChg>
      </pc:sldChg>
      <pc:sldChg chg="del">
        <pc:chgData name="Phoenix, Victoria" userId="702a7ceb-4d77-4b69-aff0-7045f56d1def" providerId="ADAL" clId="{05AF090E-18CA-49FD-BF77-8E244D1E8680}" dt="2021-06-01T22:13:11.854" v="2718"/>
        <pc:sldMkLst>
          <pc:docMk/>
          <pc:sldMk cId="2166917219" sldId="597"/>
        </pc:sldMkLst>
      </pc:sldChg>
      <pc:sldChg chg="modSp del">
        <pc:chgData name="Phoenix, Victoria" userId="702a7ceb-4d77-4b69-aff0-7045f56d1def" providerId="ADAL" clId="{05AF090E-18CA-49FD-BF77-8E244D1E8680}" dt="2021-06-02T11:36:36.650" v="3530"/>
        <pc:sldMkLst>
          <pc:docMk/>
          <pc:sldMk cId="2851615456" sldId="598"/>
        </pc:sldMkLst>
        <pc:spChg chg="mod">
          <ac:chgData name="Phoenix, Victoria" userId="702a7ceb-4d77-4b69-aff0-7045f56d1def" providerId="ADAL" clId="{05AF090E-18CA-49FD-BF77-8E244D1E8680}" dt="2021-06-02T11:36:36.650" v="3530"/>
          <ac:spMkLst>
            <pc:docMk/>
            <pc:sldMk cId="2851615456" sldId="598"/>
            <ac:spMk id="3" creationId="{C1278E5A-855D-A940-B7AF-61B1CAF4421E}"/>
          </ac:spMkLst>
        </pc:spChg>
      </pc:sldChg>
      <pc:sldChg chg="del">
        <pc:chgData name="Phoenix, Victoria" userId="702a7ceb-4d77-4b69-aff0-7045f56d1def" providerId="ADAL" clId="{05AF090E-18CA-49FD-BF77-8E244D1E8680}" dt="2021-06-02T11:36:36.650" v="3530"/>
        <pc:sldMkLst>
          <pc:docMk/>
          <pc:sldMk cId="3222496486" sldId="599"/>
        </pc:sldMkLst>
      </pc:sldChg>
      <pc:sldChg chg="add del">
        <pc:chgData name="Phoenix, Victoria" userId="702a7ceb-4d77-4b69-aff0-7045f56d1def" providerId="ADAL" clId="{05AF090E-18CA-49FD-BF77-8E244D1E8680}" dt="2021-06-01T19:43:14.106" v="2327"/>
        <pc:sldMkLst>
          <pc:docMk/>
          <pc:sldMk cId="807087205" sldId="1084"/>
        </pc:sldMkLst>
      </pc:sldChg>
      <pc:sldChg chg="add del">
        <pc:chgData name="Phoenix, Victoria" userId="702a7ceb-4d77-4b69-aff0-7045f56d1def" providerId="ADAL" clId="{05AF090E-18CA-49FD-BF77-8E244D1E8680}" dt="2021-06-01T19:43:14.106" v="2327"/>
        <pc:sldMkLst>
          <pc:docMk/>
          <pc:sldMk cId="1080994030" sldId="1085"/>
        </pc:sldMkLst>
      </pc:sldChg>
      <pc:sldChg chg="modSp add del ord addCm modCm">
        <pc:chgData name="Phoenix, Victoria" userId="702a7ceb-4d77-4b69-aff0-7045f56d1def" providerId="ADAL" clId="{05AF090E-18CA-49FD-BF77-8E244D1E8680}" dt="2021-06-02T17:33:08.969" v="5472" actId="13926"/>
        <pc:sldMkLst>
          <pc:docMk/>
          <pc:sldMk cId="3833940629" sldId="1087"/>
        </pc:sldMkLst>
        <pc:spChg chg="mod">
          <ac:chgData name="Phoenix, Victoria" userId="702a7ceb-4d77-4b69-aff0-7045f56d1def" providerId="ADAL" clId="{05AF090E-18CA-49FD-BF77-8E244D1E8680}" dt="2021-06-02T17:18:48.385" v="5446" actId="20577"/>
          <ac:spMkLst>
            <pc:docMk/>
            <pc:sldMk cId="3833940629" sldId="1087"/>
            <ac:spMk id="5" creationId="{1A134866-C33B-4778-ADE2-3DB7BC24BBF8}"/>
          </ac:spMkLst>
        </pc:spChg>
        <pc:spChg chg="mod">
          <ac:chgData name="Phoenix, Victoria" userId="702a7ceb-4d77-4b69-aff0-7045f56d1def" providerId="ADAL" clId="{05AF090E-18CA-49FD-BF77-8E244D1E8680}" dt="2021-06-02T17:33:08.969" v="5472" actId="13926"/>
          <ac:spMkLst>
            <pc:docMk/>
            <pc:sldMk cId="3833940629" sldId="1087"/>
            <ac:spMk id="9" creationId="{ADCE453C-D431-4E49-A9B1-3DA1BA5DC74A}"/>
          </ac:spMkLst>
        </pc:spChg>
        <pc:spChg chg="mod">
          <ac:chgData name="Phoenix, Victoria" userId="702a7ceb-4d77-4b69-aff0-7045f56d1def" providerId="ADAL" clId="{05AF090E-18CA-49FD-BF77-8E244D1E8680}" dt="2021-06-01T22:15:29.309" v="2754"/>
          <ac:spMkLst>
            <pc:docMk/>
            <pc:sldMk cId="3833940629" sldId="1087"/>
            <ac:spMk id="10" creationId="{ED382646-AF68-40B0-B477-EF0F48268EA7}"/>
          </ac:spMkLst>
        </pc:spChg>
      </pc:sldChg>
      <pc:sldChg chg="modSp add del ord addCm modCm">
        <pc:chgData name="Phoenix, Victoria" userId="702a7ceb-4d77-4b69-aff0-7045f56d1def" providerId="ADAL" clId="{05AF090E-18CA-49FD-BF77-8E244D1E8680}" dt="2021-06-02T17:21:14.100" v="5459"/>
        <pc:sldMkLst>
          <pc:docMk/>
          <pc:sldMk cId="1322006256" sldId="1088"/>
        </pc:sldMkLst>
        <pc:spChg chg="mod">
          <ac:chgData name="Phoenix, Victoria" userId="702a7ceb-4d77-4b69-aff0-7045f56d1def" providerId="ADAL" clId="{05AF090E-18CA-49FD-BF77-8E244D1E8680}" dt="2021-06-02T17:18:54.126" v="5448" actId="20577"/>
          <ac:spMkLst>
            <pc:docMk/>
            <pc:sldMk cId="1322006256" sldId="1088"/>
            <ac:spMk id="5" creationId="{1A134866-C33B-4778-ADE2-3DB7BC24BBF8}"/>
          </ac:spMkLst>
        </pc:spChg>
      </pc:sldChg>
      <pc:sldChg chg="addSp delSp modSp add del ord">
        <pc:chgData name="Phoenix, Victoria" userId="702a7ceb-4d77-4b69-aff0-7045f56d1def" providerId="ADAL" clId="{05AF090E-18CA-49FD-BF77-8E244D1E8680}" dt="2021-06-02T17:33:17.647" v="5473" actId="478"/>
        <pc:sldMkLst>
          <pc:docMk/>
          <pc:sldMk cId="1161672289" sldId="1089"/>
        </pc:sldMkLst>
        <pc:spChg chg="add del mod">
          <ac:chgData name="Phoenix, Victoria" userId="702a7ceb-4d77-4b69-aff0-7045f56d1def" providerId="ADAL" clId="{05AF090E-18CA-49FD-BF77-8E244D1E8680}" dt="2021-06-02T16:58:50.889" v="5122"/>
          <ac:spMkLst>
            <pc:docMk/>
            <pc:sldMk cId="1161672289" sldId="1089"/>
            <ac:spMk id="2" creationId="{202F9AAB-6948-497E-AD6F-5FC3AC113BC1}"/>
          </ac:spMkLst>
        </pc:spChg>
        <pc:spChg chg="add del mod">
          <ac:chgData name="Phoenix, Victoria" userId="702a7ceb-4d77-4b69-aff0-7045f56d1def" providerId="ADAL" clId="{05AF090E-18CA-49FD-BF77-8E244D1E8680}" dt="2021-06-02T16:58:50.889" v="5122"/>
          <ac:spMkLst>
            <pc:docMk/>
            <pc:sldMk cId="1161672289" sldId="1089"/>
            <ac:spMk id="3" creationId="{1BC1B3B4-30C5-4D9A-82B5-94EAAF00B2AA}"/>
          </ac:spMkLst>
        </pc:spChg>
        <pc:spChg chg="add del mod">
          <ac:chgData name="Phoenix, Victoria" userId="702a7ceb-4d77-4b69-aff0-7045f56d1def" providerId="ADAL" clId="{05AF090E-18CA-49FD-BF77-8E244D1E8680}" dt="2021-06-02T16:58:50.889" v="5122"/>
          <ac:spMkLst>
            <pc:docMk/>
            <pc:sldMk cId="1161672289" sldId="1089"/>
            <ac:spMk id="4" creationId="{AA04B2AC-4D49-48CC-A318-DA303A20FA0C}"/>
          </ac:spMkLst>
        </pc:spChg>
        <pc:spChg chg="mod">
          <ac:chgData name="Phoenix, Victoria" userId="702a7ceb-4d77-4b69-aff0-7045f56d1def" providerId="ADAL" clId="{05AF090E-18CA-49FD-BF77-8E244D1E8680}" dt="2021-06-02T17:19:03.732" v="5453" actId="20577"/>
          <ac:spMkLst>
            <pc:docMk/>
            <pc:sldMk cId="1161672289" sldId="1089"/>
            <ac:spMk id="5" creationId="{1A134866-C33B-4778-ADE2-3DB7BC24BBF8}"/>
          </ac:spMkLst>
        </pc:spChg>
        <pc:spChg chg="add del mod">
          <ac:chgData name="Phoenix, Victoria" userId="702a7ceb-4d77-4b69-aff0-7045f56d1def" providerId="ADAL" clId="{05AF090E-18CA-49FD-BF77-8E244D1E8680}" dt="2021-06-02T16:58:50.889" v="5122"/>
          <ac:spMkLst>
            <pc:docMk/>
            <pc:sldMk cId="1161672289" sldId="1089"/>
            <ac:spMk id="6" creationId="{7BD43D22-0AB1-4BAF-90E1-D5691BEF81CB}"/>
          </ac:spMkLst>
        </pc:spChg>
        <pc:spChg chg="mod">
          <ac:chgData name="Phoenix, Victoria" userId="702a7ceb-4d77-4b69-aff0-7045f56d1def" providerId="ADAL" clId="{05AF090E-18CA-49FD-BF77-8E244D1E8680}" dt="2021-06-02T17:19:29.248" v="5458" actId="15"/>
          <ac:spMkLst>
            <pc:docMk/>
            <pc:sldMk cId="1161672289" sldId="1089"/>
            <ac:spMk id="7" creationId="{D60059F5-3988-43D2-8C98-F737F4668310}"/>
          </ac:spMkLst>
        </pc:spChg>
        <pc:spChg chg="add del mod">
          <ac:chgData name="Phoenix, Victoria" userId="702a7ceb-4d77-4b69-aff0-7045f56d1def" providerId="ADAL" clId="{05AF090E-18CA-49FD-BF77-8E244D1E8680}" dt="2021-06-02T17:19:09.959" v="5454"/>
          <ac:spMkLst>
            <pc:docMk/>
            <pc:sldMk cId="1161672289" sldId="1089"/>
            <ac:spMk id="8" creationId="{B47D9738-38D0-4ACC-A92A-EEE2E0006987}"/>
          </ac:spMkLst>
        </pc:spChg>
        <pc:spChg chg="add del mod">
          <ac:chgData name="Phoenix, Victoria" userId="702a7ceb-4d77-4b69-aff0-7045f56d1def" providerId="ADAL" clId="{05AF090E-18CA-49FD-BF77-8E244D1E8680}" dt="2021-06-02T17:19:13.784" v="5455" actId="478"/>
          <ac:spMkLst>
            <pc:docMk/>
            <pc:sldMk cId="1161672289" sldId="1089"/>
            <ac:spMk id="9" creationId="{5010662A-9766-4E1C-BB06-F028C7F0D639}"/>
          </ac:spMkLst>
        </pc:spChg>
        <pc:spChg chg="add del mod">
          <ac:chgData name="Phoenix, Victoria" userId="702a7ceb-4d77-4b69-aff0-7045f56d1def" providerId="ADAL" clId="{05AF090E-18CA-49FD-BF77-8E244D1E8680}" dt="2021-06-02T17:19:21.833" v="5456" actId="478"/>
          <ac:spMkLst>
            <pc:docMk/>
            <pc:sldMk cId="1161672289" sldId="1089"/>
            <ac:spMk id="10" creationId="{EC06CDD5-93AE-429C-9E51-E4B2C7164391}"/>
          </ac:spMkLst>
        </pc:spChg>
        <pc:spChg chg="add del mod">
          <ac:chgData name="Phoenix, Victoria" userId="702a7ceb-4d77-4b69-aff0-7045f56d1def" providerId="ADAL" clId="{05AF090E-18CA-49FD-BF77-8E244D1E8680}" dt="2021-06-02T17:33:17.647" v="5473" actId="478"/>
          <ac:spMkLst>
            <pc:docMk/>
            <pc:sldMk cId="1161672289" sldId="1089"/>
            <ac:spMk id="11" creationId="{06761EC6-5439-4B6C-9EC5-DDC9B1786FB3}"/>
          </ac:spMkLst>
        </pc:spChg>
        <pc:spChg chg="del mod">
          <ac:chgData name="Phoenix, Victoria" userId="702a7ceb-4d77-4b69-aff0-7045f56d1def" providerId="ADAL" clId="{05AF090E-18CA-49FD-BF77-8E244D1E8680}" dt="2021-06-02T16:58:56.121" v="5124" actId="478"/>
          <ac:spMkLst>
            <pc:docMk/>
            <pc:sldMk cId="1161672289" sldId="1089"/>
            <ac:spMk id="12" creationId="{AA1C0AA6-92C3-4F51-B572-02DE07D02498}"/>
          </ac:spMkLst>
        </pc:spChg>
      </pc:sldChg>
      <pc:sldChg chg="modSp add ord addCm modCm modNotesTx">
        <pc:chgData name="Phoenix, Victoria" userId="702a7ceb-4d77-4b69-aff0-7045f56d1def" providerId="ADAL" clId="{05AF090E-18CA-49FD-BF77-8E244D1E8680}" dt="2021-06-02T17:50:37.226" v="5547" actId="20577"/>
        <pc:sldMkLst>
          <pc:docMk/>
          <pc:sldMk cId="2509266959" sldId="1090"/>
        </pc:sldMkLst>
        <pc:spChg chg="mod">
          <ac:chgData name="Phoenix, Victoria" userId="702a7ceb-4d77-4b69-aff0-7045f56d1def" providerId="ADAL" clId="{05AF090E-18CA-49FD-BF77-8E244D1E8680}" dt="2021-06-02T17:13:01.265" v="5318" actId="20577"/>
          <ac:spMkLst>
            <pc:docMk/>
            <pc:sldMk cId="2509266959" sldId="1090"/>
            <ac:spMk id="2" creationId="{00000000-0000-0000-0000-000000000000}"/>
          </ac:spMkLst>
        </pc:spChg>
        <pc:spChg chg="mod">
          <ac:chgData name="Phoenix, Victoria" userId="702a7ceb-4d77-4b69-aff0-7045f56d1def" providerId="ADAL" clId="{05AF090E-18CA-49FD-BF77-8E244D1E8680}" dt="2021-06-02T17:49:27.714" v="5545" actId="20577"/>
          <ac:spMkLst>
            <pc:docMk/>
            <pc:sldMk cId="2509266959" sldId="1090"/>
            <ac:spMk id="12" creationId="{7C03D7B9-FBBD-428C-AE5D-9FE8AB71C5C3}"/>
          </ac:spMkLst>
        </pc:spChg>
        <pc:picChg chg="mod">
          <ac:chgData name="Phoenix, Victoria" userId="702a7ceb-4d77-4b69-aff0-7045f56d1def" providerId="ADAL" clId="{05AF090E-18CA-49FD-BF77-8E244D1E8680}" dt="2021-06-02T17:27:30.762" v="5460" actId="1076"/>
          <ac:picMkLst>
            <pc:docMk/>
            <pc:sldMk cId="2509266959" sldId="1090"/>
            <ac:picMk id="50" creationId="{BEAF317A-2A62-4A0A-B282-79244C5C1C91}"/>
          </ac:picMkLst>
        </pc:picChg>
      </pc:sldChg>
      <pc:sldChg chg="addSp delSp modSp add ord addCm modCm">
        <pc:chgData name="Phoenix, Victoria" userId="702a7ceb-4d77-4b69-aff0-7045f56d1def" providerId="ADAL" clId="{05AF090E-18CA-49FD-BF77-8E244D1E8680}" dt="2021-06-02T17:28:35.188" v="5468" actId="5900"/>
        <pc:sldMkLst>
          <pc:docMk/>
          <pc:sldMk cId="1967489943" sldId="1091"/>
        </pc:sldMkLst>
        <pc:spChg chg="mod">
          <ac:chgData name="Phoenix, Victoria" userId="702a7ceb-4d77-4b69-aff0-7045f56d1def" providerId="ADAL" clId="{05AF090E-18CA-49FD-BF77-8E244D1E8680}" dt="2021-06-02T17:13:18.296" v="5325" actId="20577"/>
          <ac:spMkLst>
            <pc:docMk/>
            <pc:sldMk cId="1967489943" sldId="1091"/>
            <ac:spMk id="2" creationId="{00000000-0000-0000-0000-000000000000}"/>
          </ac:spMkLst>
        </pc:spChg>
        <pc:spChg chg="del">
          <ac:chgData name="Phoenix, Victoria" userId="702a7ceb-4d77-4b69-aff0-7045f56d1def" providerId="ADAL" clId="{05AF090E-18CA-49FD-BF77-8E244D1E8680}" dt="2021-06-01T22:05:25.464" v="2699" actId="478"/>
          <ac:spMkLst>
            <pc:docMk/>
            <pc:sldMk cId="1967489943" sldId="1091"/>
            <ac:spMk id="4" creationId="{DD519070-8E00-4DEE-8F4B-F403BB4FB441}"/>
          </ac:spMkLst>
        </pc:spChg>
        <pc:spChg chg="add del mod">
          <ac:chgData name="Phoenix, Victoria" userId="702a7ceb-4d77-4b69-aff0-7045f56d1def" providerId="ADAL" clId="{05AF090E-18CA-49FD-BF77-8E244D1E8680}" dt="2021-06-01T22:05:27.670" v="2700"/>
          <ac:spMkLst>
            <pc:docMk/>
            <pc:sldMk cId="1967489943" sldId="1091"/>
            <ac:spMk id="5" creationId="{8883EF18-FF9D-4F8D-AD2E-0989301435CB}"/>
          </ac:spMkLst>
        </pc:spChg>
        <pc:spChg chg="add del mod">
          <ac:chgData name="Phoenix, Victoria" userId="702a7ceb-4d77-4b69-aff0-7045f56d1def" providerId="ADAL" clId="{05AF090E-18CA-49FD-BF77-8E244D1E8680}" dt="2021-06-01T22:05:27.670" v="2700"/>
          <ac:spMkLst>
            <pc:docMk/>
            <pc:sldMk cId="1967489943" sldId="1091"/>
            <ac:spMk id="6" creationId="{F782E5EC-55FB-48EA-9B7E-6F0CDB087946}"/>
          </ac:spMkLst>
        </pc:spChg>
        <pc:spChg chg="add del mod">
          <ac:chgData name="Phoenix, Victoria" userId="702a7ceb-4d77-4b69-aff0-7045f56d1def" providerId="ADAL" clId="{05AF090E-18CA-49FD-BF77-8E244D1E8680}" dt="2021-06-02T16:15:06.102" v="4849" actId="478"/>
          <ac:spMkLst>
            <pc:docMk/>
            <pc:sldMk cId="1967489943" sldId="1091"/>
            <ac:spMk id="7" creationId="{1070B2CA-0187-4404-A25F-5489B9A9CFA9}"/>
          </ac:spMkLst>
        </pc:spChg>
        <pc:spChg chg="mod">
          <ac:chgData name="Phoenix, Victoria" userId="702a7ceb-4d77-4b69-aff0-7045f56d1def" providerId="ADAL" clId="{05AF090E-18CA-49FD-BF77-8E244D1E8680}" dt="2021-06-02T16:15:01.742" v="4848" actId="13926"/>
          <ac:spMkLst>
            <pc:docMk/>
            <pc:sldMk cId="1967489943" sldId="1091"/>
            <ac:spMk id="12" creationId="{7C03D7B9-FBBD-428C-AE5D-9FE8AB71C5C3}"/>
          </ac:spMkLst>
        </pc:spChg>
        <pc:picChg chg="mod">
          <ac:chgData name="Phoenix, Victoria" userId="702a7ceb-4d77-4b69-aff0-7045f56d1def" providerId="ADAL" clId="{05AF090E-18CA-49FD-BF77-8E244D1E8680}" dt="2021-06-02T17:28:20.126" v="5467"/>
          <ac:picMkLst>
            <pc:docMk/>
            <pc:sldMk cId="1967489943" sldId="1091"/>
            <ac:picMk id="3" creationId="{370B982D-52C8-400B-BD75-D71EF6D4B659}"/>
          </ac:picMkLst>
        </pc:picChg>
      </pc:sldChg>
      <pc:sldChg chg="add del">
        <pc:chgData name="Phoenix, Victoria" userId="702a7ceb-4d77-4b69-aff0-7045f56d1def" providerId="ADAL" clId="{05AF090E-18CA-49FD-BF77-8E244D1E8680}" dt="2021-06-01T19:33:40.268" v="2165"/>
        <pc:sldMkLst>
          <pc:docMk/>
          <pc:sldMk cId="2007680315" sldId="1092"/>
        </pc:sldMkLst>
      </pc:sldChg>
      <pc:sldChg chg="addSp delSp modSp add del ord addCm modCm">
        <pc:chgData name="Phoenix, Victoria" userId="702a7ceb-4d77-4b69-aff0-7045f56d1def" providerId="ADAL" clId="{05AF090E-18CA-49FD-BF77-8E244D1E8680}" dt="2021-06-02T17:21:14.100" v="5459"/>
        <pc:sldMkLst>
          <pc:docMk/>
          <pc:sldMk cId="3302446260" sldId="1092"/>
        </pc:sldMkLst>
        <pc:spChg chg="add del mod">
          <ac:chgData name="Phoenix, Victoria" userId="702a7ceb-4d77-4b69-aff0-7045f56d1def" providerId="ADAL" clId="{05AF090E-18CA-49FD-BF77-8E244D1E8680}" dt="2021-06-02T16:34:12.008" v="5000" actId="478"/>
          <ac:spMkLst>
            <pc:docMk/>
            <pc:sldMk cId="3302446260" sldId="1092"/>
            <ac:spMk id="2" creationId="{5C5F9CC0-2AC1-4E87-A0DD-8C0C14A845B3}"/>
          </ac:spMkLst>
        </pc:spChg>
        <pc:spChg chg="add del mod">
          <ac:chgData name="Phoenix, Victoria" userId="702a7ceb-4d77-4b69-aff0-7045f56d1def" providerId="ADAL" clId="{05AF090E-18CA-49FD-BF77-8E244D1E8680}" dt="2021-06-02T17:17:46.742" v="5431" actId="20577"/>
          <ac:spMkLst>
            <pc:docMk/>
            <pc:sldMk cId="3302446260" sldId="1092"/>
            <ac:spMk id="6" creationId="{3ACEC73E-3195-4F63-8ADE-00D14C8AB52D}"/>
          </ac:spMkLst>
        </pc:spChg>
        <pc:spChg chg="add del mod">
          <ac:chgData name="Phoenix, Victoria" userId="702a7ceb-4d77-4b69-aff0-7045f56d1def" providerId="ADAL" clId="{05AF090E-18CA-49FD-BF77-8E244D1E8680}" dt="2021-06-02T16:34:15.528" v="5008" actId="478"/>
          <ac:spMkLst>
            <pc:docMk/>
            <pc:sldMk cId="3302446260" sldId="1092"/>
            <ac:spMk id="7" creationId="{AAB50D6B-C4F3-441D-98E7-2A946004751D}"/>
          </ac:spMkLst>
        </pc:spChg>
        <pc:spChg chg="add del mod">
          <ac:chgData name="Phoenix, Victoria" userId="702a7ceb-4d77-4b69-aff0-7045f56d1def" providerId="ADAL" clId="{05AF090E-18CA-49FD-BF77-8E244D1E8680}" dt="2021-06-02T17:17:56.318" v="5432" actId="13926"/>
          <ac:spMkLst>
            <pc:docMk/>
            <pc:sldMk cId="3302446260" sldId="1092"/>
            <ac:spMk id="8" creationId="{9A7ED2CA-53CD-4C14-8BF0-52A6BF205A7F}"/>
          </ac:spMkLst>
        </pc:spChg>
        <pc:spChg chg="add del">
          <ac:chgData name="Phoenix, Victoria" userId="702a7ceb-4d77-4b69-aff0-7045f56d1def" providerId="ADAL" clId="{05AF090E-18CA-49FD-BF77-8E244D1E8680}" dt="2021-06-02T16:33:53.259" v="4974"/>
          <ac:spMkLst>
            <pc:docMk/>
            <pc:sldMk cId="3302446260" sldId="1092"/>
            <ac:spMk id="9" creationId="{DC9FDC97-6DE9-4DA0-BEFF-4C066C15ED59}"/>
          </ac:spMkLst>
        </pc:spChg>
        <pc:spChg chg="add del mod">
          <ac:chgData name="Phoenix, Victoria" userId="702a7ceb-4d77-4b69-aff0-7045f56d1def" providerId="ADAL" clId="{05AF090E-18CA-49FD-BF77-8E244D1E8680}" dt="2021-06-02T17:17:15.373" v="5404"/>
          <ac:spMkLst>
            <pc:docMk/>
            <pc:sldMk cId="3302446260" sldId="1092"/>
            <ac:spMk id="11" creationId="{DC4E7E9E-E3EB-43CC-AAB7-0A3054C034F5}"/>
          </ac:spMkLst>
        </pc:spChg>
        <pc:spChg chg="add del mod">
          <ac:chgData name="Phoenix, Victoria" userId="702a7ceb-4d77-4b69-aff0-7045f56d1def" providerId="ADAL" clId="{05AF090E-18CA-49FD-BF77-8E244D1E8680}" dt="2021-06-02T17:17:15.373" v="5404"/>
          <ac:spMkLst>
            <pc:docMk/>
            <pc:sldMk cId="3302446260" sldId="1092"/>
            <ac:spMk id="12" creationId="{CE3AA363-209B-4725-BF3C-4B21B46532D2}"/>
          </ac:spMkLst>
        </pc:spChg>
        <pc:spChg chg="add mod">
          <ac:chgData name="Phoenix, Victoria" userId="702a7ceb-4d77-4b69-aff0-7045f56d1def" providerId="ADAL" clId="{05AF090E-18CA-49FD-BF77-8E244D1E8680}" dt="2021-06-02T17:17:15.373" v="5404"/>
          <ac:spMkLst>
            <pc:docMk/>
            <pc:sldMk cId="3302446260" sldId="1092"/>
            <ac:spMk id="13" creationId="{7326988F-0C05-42FF-AD44-B37A09565456}"/>
          </ac:spMkLst>
        </pc:spChg>
        <pc:picChg chg="del mod">
          <ac:chgData name="Phoenix, Victoria" userId="702a7ceb-4d77-4b69-aff0-7045f56d1def" providerId="ADAL" clId="{05AF090E-18CA-49FD-BF77-8E244D1E8680}" dt="2021-06-02T16:31:49.838" v="4911" actId="478"/>
          <ac:picMkLst>
            <pc:docMk/>
            <pc:sldMk cId="3302446260" sldId="1092"/>
            <ac:picMk id="3" creationId="{BE399E63-18BF-42F0-847D-12B617098C75}"/>
          </ac:picMkLst>
        </pc:picChg>
        <pc:picChg chg="add del mod modCrop">
          <ac:chgData name="Phoenix, Victoria" userId="702a7ceb-4d77-4b69-aff0-7045f56d1def" providerId="ADAL" clId="{05AF090E-18CA-49FD-BF77-8E244D1E8680}" dt="2021-06-02T16:35:43.094" v="5011" actId="478"/>
          <ac:picMkLst>
            <pc:docMk/>
            <pc:sldMk cId="3302446260" sldId="1092"/>
            <ac:picMk id="5" creationId="{FD87ADEF-43D0-4057-8BFB-9471F89DCA94}"/>
          </ac:picMkLst>
        </pc:picChg>
        <pc:picChg chg="add mod">
          <ac:chgData name="Phoenix, Victoria" userId="702a7ceb-4d77-4b69-aff0-7045f56d1def" providerId="ADAL" clId="{05AF090E-18CA-49FD-BF77-8E244D1E8680}" dt="2021-06-02T16:35:52.624" v="5013" actId="1076"/>
          <ac:picMkLst>
            <pc:docMk/>
            <pc:sldMk cId="3302446260" sldId="1092"/>
            <ac:picMk id="10" creationId="{46F42A50-BD2C-4A7C-8CF4-3DB96BFDA024}"/>
          </ac:picMkLst>
        </pc:picChg>
      </pc:sldChg>
      <pc:sldChg chg="modSp add del ord addCm modCm modNotesTx">
        <pc:chgData name="Phoenix, Victoria" userId="702a7ceb-4d77-4b69-aff0-7045f56d1def" providerId="ADAL" clId="{05AF090E-18CA-49FD-BF77-8E244D1E8680}" dt="2021-06-02T17:32:50.792" v="5470" actId="13926"/>
        <pc:sldMkLst>
          <pc:docMk/>
          <pc:sldMk cId="4205545164" sldId="1093"/>
        </pc:sldMkLst>
        <pc:spChg chg="mod">
          <ac:chgData name="Phoenix, Victoria" userId="702a7ceb-4d77-4b69-aff0-7045f56d1def" providerId="ADAL" clId="{05AF090E-18CA-49FD-BF77-8E244D1E8680}" dt="2021-06-02T17:18:19.672" v="5442" actId="20577"/>
          <ac:spMkLst>
            <pc:docMk/>
            <pc:sldMk cId="4205545164" sldId="1093"/>
            <ac:spMk id="5" creationId="{1A134866-C33B-4778-ADE2-3DB7BC24BBF8}"/>
          </ac:spMkLst>
        </pc:spChg>
        <pc:spChg chg="mod">
          <ac:chgData name="Phoenix, Victoria" userId="702a7ceb-4d77-4b69-aff0-7045f56d1def" providerId="ADAL" clId="{05AF090E-18CA-49FD-BF77-8E244D1E8680}" dt="2021-06-02T17:32:50.792" v="5470" actId="13926"/>
          <ac:spMkLst>
            <pc:docMk/>
            <pc:sldMk cId="4205545164" sldId="1093"/>
            <ac:spMk id="9" creationId="{ADCE453C-D431-4E49-A9B1-3DA1BA5DC74A}"/>
          </ac:spMkLst>
        </pc:spChg>
        <pc:spChg chg="mod">
          <ac:chgData name="Phoenix, Victoria" userId="702a7ceb-4d77-4b69-aff0-7045f56d1def" providerId="ADAL" clId="{05AF090E-18CA-49FD-BF77-8E244D1E8680}" dt="2021-06-01T22:15:29.309" v="2754"/>
          <ac:spMkLst>
            <pc:docMk/>
            <pc:sldMk cId="4205545164" sldId="1093"/>
            <ac:spMk id="10" creationId="{ED382646-AF68-40B0-B477-EF0F48268EA7}"/>
          </ac:spMkLst>
        </pc:spChg>
      </pc:sldChg>
      <pc:sldChg chg="addSp delSp modSp add del ord addCm modCm modNotesTx">
        <pc:chgData name="Phoenix, Victoria" userId="702a7ceb-4d77-4b69-aff0-7045f56d1def" providerId="ADAL" clId="{05AF090E-18CA-49FD-BF77-8E244D1E8680}" dt="2021-06-02T17:29:16.416" v="5469" actId="13926"/>
        <pc:sldMkLst>
          <pc:docMk/>
          <pc:sldMk cId="3606282590" sldId="1094"/>
        </pc:sldMkLst>
        <pc:spChg chg="mod">
          <ac:chgData name="Phoenix, Victoria" userId="702a7ceb-4d77-4b69-aff0-7045f56d1def" providerId="ADAL" clId="{05AF090E-18CA-49FD-BF77-8E244D1E8680}" dt="2021-06-02T17:17:02.840" v="5403" actId="20577"/>
          <ac:spMkLst>
            <pc:docMk/>
            <pc:sldMk cId="3606282590" sldId="1094"/>
            <ac:spMk id="2" creationId="{00000000-0000-0000-0000-000000000000}"/>
          </ac:spMkLst>
        </pc:spChg>
        <pc:spChg chg="add del mod">
          <ac:chgData name="Phoenix, Victoria" userId="702a7ceb-4d77-4b69-aff0-7045f56d1def" providerId="ADAL" clId="{05AF090E-18CA-49FD-BF77-8E244D1E8680}" dt="2021-06-01T22:06:47.751" v="2706"/>
          <ac:spMkLst>
            <pc:docMk/>
            <pc:sldMk cId="3606282590" sldId="1094"/>
            <ac:spMk id="3" creationId="{942B1A14-89BE-4720-904D-235C16F57BA9}"/>
          </ac:spMkLst>
        </pc:spChg>
        <pc:spChg chg="add del mod">
          <ac:chgData name="Phoenix, Victoria" userId="702a7ceb-4d77-4b69-aff0-7045f56d1def" providerId="ADAL" clId="{05AF090E-18CA-49FD-BF77-8E244D1E8680}" dt="2021-06-01T22:06:59.715" v="2711"/>
          <ac:spMkLst>
            <pc:docMk/>
            <pc:sldMk cId="3606282590" sldId="1094"/>
            <ac:spMk id="4" creationId="{076FAAA9-321C-4CB0-B82E-72D020FFA912}"/>
          </ac:spMkLst>
        </pc:spChg>
        <pc:spChg chg="add del mod">
          <ac:chgData name="Phoenix, Victoria" userId="702a7ceb-4d77-4b69-aff0-7045f56d1def" providerId="ADAL" clId="{05AF090E-18CA-49FD-BF77-8E244D1E8680}" dt="2021-06-01T22:06:59.715" v="2711"/>
          <ac:spMkLst>
            <pc:docMk/>
            <pc:sldMk cId="3606282590" sldId="1094"/>
            <ac:spMk id="5" creationId="{AB8A07BB-FEE4-4B85-B871-DD5532034699}"/>
          </ac:spMkLst>
        </pc:spChg>
        <pc:spChg chg="mod">
          <ac:chgData name="Phoenix, Victoria" userId="702a7ceb-4d77-4b69-aff0-7045f56d1def" providerId="ADAL" clId="{05AF090E-18CA-49FD-BF77-8E244D1E8680}" dt="2021-06-02T16:23:43.116" v="4903" actId="27636"/>
          <ac:spMkLst>
            <pc:docMk/>
            <pc:sldMk cId="3606282590" sldId="1094"/>
            <ac:spMk id="6" creationId="{A3796213-00A0-48FD-B494-148FAA9C8829}"/>
          </ac:spMkLst>
        </pc:spChg>
        <pc:spChg chg="add del mod">
          <ac:chgData name="Phoenix, Victoria" userId="702a7ceb-4d77-4b69-aff0-7045f56d1def" providerId="ADAL" clId="{05AF090E-18CA-49FD-BF77-8E244D1E8680}" dt="2021-06-01T22:06:59.715" v="2711"/>
          <ac:spMkLst>
            <pc:docMk/>
            <pc:sldMk cId="3606282590" sldId="1094"/>
            <ac:spMk id="7" creationId="{A6D9894A-343D-49EE-8CCC-9F57CEDE3571}"/>
          </ac:spMkLst>
        </pc:spChg>
        <pc:spChg chg="add del mod">
          <ac:chgData name="Phoenix, Victoria" userId="702a7ceb-4d77-4b69-aff0-7045f56d1def" providerId="ADAL" clId="{05AF090E-18CA-49FD-BF77-8E244D1E8680}" dt="2021-06-01T22:06:59.715" v="2711"/>
          <ac:spMkLst>
            <pc:docMk/>
            <pc:sldMk cId="3606282590" sldId="1094"/>
            <ac:spMk id="8" creationId="{C8BD4082-8A5E-43CF-BA02-2AD7B6334338}"/>
          </ac:spMkLst>
        </pc:spChg>
        <pc:spChg chg="mod">
          <ac:chgData name="Phoenix, Victoria" userId="702a7ceb-4d77-4b69-aff0-7045f56d1def" providerId="ADAL" clId="{05AF090E-18CA-49FD-BF77-8E244D1E8680}" dt="2021-06-02T17:29:16.416" v="5469" actId="13926"/>
          <ac:spMkLst>
            <pc:docMk/>
            <pc:sldMk cId="3606282590" sldId="1094"/>
            <ac:spMk id="9" creationId="{ADCE453C-D431-4E49-A9B1-3DA1BA5DC74A}"/>
          </ac:spMkLst>
        </pc:spChg>
        <pc:spChg chg="add del mod">
          <ac:chgData name="Phoenix, Victoria" userId="702a7ceb-4d77-4b69-aff0-7045f56d1def" providerId="ADAL" clId="{05AF090E-18CA-49FD-BF77-8E244D1E8680}" dt="2021-06-02T16:23:42.830" v="4901"/>
          <ac:spMkLst>
            <pc:docMk/>
            <pc:sldMk cId="3606282590" sldId="1094"/>
            <ac:spMk id="10" creationId="{5A5B7A1C-CC6C-4D0A-917C-F3D112C8E41A}"/>
          </ac:spMkLst>
        </pc:spChg>
        <pc:spChg chg="add del mod">
          <ac:chgData name="Phoenix, Victoria" userId="702a7ceb-4d77-4b69-aff0-7045f56d1def" providerId="ADAL" clId="{05AF090E-18CA-49FD-BF77-8E244D1E8680}" dt="2021-06-02T16:23:42.830" v="4901"/>
          <ac:spMkLst>
            <pc:docMk/>
            <pc:sldMk cId="3606282590" sldId="1094"/>
            <ac:spMk id="11" creationId="{AD4DB2B6-0B1D-4EBF-B264-CD0D1C899683}"/>
          </ac:spMkLst>
        </pc:spChg>
        <pc:spChg chg="add del mod">
          <ac:chgData name="Phoenix, Victoria" userId="702a7ceb-4d77-4b69-aff0-7045f56d1def" providerId="ADAL" clId="{05AF090E-18CA-49FD-BF77-8E244D1E8680}" dt="2021-06-02T16:23:42.830" v="4901"/>
          <ac:spMkLst>
            <pc:docMk/>
            <pc:sldMk cId="3606282590" sldId="1094"/>
            <ac:spMk id="12" creationId="{F8286097-DFD1-43EC-9C92-8C251453E85E}"/>
          </ac:spMkLst>
        </pc:spChg>
        <pc:spChg chg="add mod">
          <ac:chgData name="Phoenix, Victoria" userId="702a7ceb-4d77-4b69-aff0-7045f56d1def" providerId="ADAL" clId="{05AF090E-18CA-49FD-BF77-8E244D1E8680}" dt="2021-06-02T16:23:42.830" v="4901"/>
          <ac:spMkLst>
            <pc:docMk/>
            <pc:sldMk cId="3606282590" sldId="1094"/>
            <ac:spMk id="13" creationId="{51994AFC-5315-417D-8ED4-DC82C26A4663}"/>
          </ac:spMkLst>
        </pc:spChg>
      </pc:sldChg>
      <pc:sldChg chg="modSp add del ord addCm modCm modNotesTx">
        <pc:chgData name="Phoenix, Victoria" userId="702a7ceb-4d77-4b69-aff0-7045f56d1def" providerId="ADAL" clId="{05AF090E-18CA-49FD-BF77-8E244D1E8680}" dt="2021-06-02T17:33:00.647" v="5471" actId="13926"/>
        <pc:sldMkLst>
          <pc:docMk/>
          <pc:sldMk cId="1872555210" sldId="1095"/>
        </pc:sldMkLst>
        <pc:spChg chg="mod">
          <ac:chgData name="Phoenix, Victoria" userId="702a7ceb-4d77-4b69-aff0-7045f56d1def" providerId="ADAL" clId="{05AF090E-18CA-49FD-BF77-8E244D1E8680}" dt="2021-06-02T17:18:38.911" v="5444" actId="20577"/>
          <ac:spMkLst>
            <pc:docMk/>
            <pc:sldMk cId="1872555210" sldId="1095"/>
            <ac:spMk id="5" creationId="{1A134866-C33B-4778-ADE2-3DB7BC24BBF8}"/>
          </ac:spMkLst>
        </pc:spChg>
        <pc:spChg chg="mod">
          <ac:chgData name="Phoenix, Victoria" userId="702a7ceb-4d77-4b69-aff0-7045f56d1def" providerId="ADAL" clId="{05AF090E-18CA-49FD-BF77-8E244D1E8680}" dt="2021-06-02T17:33:00.647" v="5471" actId="13926"/>
          <ac:spMkLst>
            <pc:docMk/>
            <pc:sldMk cId="1872555210" sldId="1095"/>
            <ac:spMk id="9" creationId="{ADCE453C-D431-4E49-A9B1-3DA1BA5DC74A}"/>
          </ac:spMkLst>
        </pc:spChg>
      </pc:sldChg>
      <pc:sldChg chg="addSp delSp modSp add">
        <pc:chgData name="Phoenix, Victoria" userId="702a7ceb-4d77-4b69-aff0-7045f56d1def" providerId="ADAL" clId="{05AF090E-18CA-49FD-BF77-8E244D1E8680}" dt="2021-06-01T19:41:14.185" v="2321" actId="20577"/>
        <pc:sldMkLst>
          <pc:docMk/>
          <pc:sldMk cId="832851372" sldId="1096"/>
        </pc:sldMkLst>
        <pc:spChg chg="del">
          <ac:chgData name="Phoenix, Victoria" userId="702a7ceb-4d77-4b69-aff0-7045f56d1def" providerId="ADAL" clId="{05AF090E-18CA-49FD-BF77-8E244D1E8680}" dt="2021-06-01T19:41:05.486" v="2309"/>
          <ac:spMkLst>
            <pc:docMk/>
            <pc:sldMk cId="832851372" sldId="1096"/>
            <ac:spMk id="2" creationId="{104293C1-B6EE-40B9-BDDF-F18F03D635C7}"/>
          </ac:spMkLst>
        </pc:spChg>
        <pc:spChg chg="del">
          <ac:chgData name="Phoenix, Victoria" userId="702a7ceb-4d77-4b69-aff0-7045f56d1def" providerId="ADAL" clId="{05AF090E-18CA-49FD-BF77-8E244D1E8680}" dt="2021-06-01T19:41:05.486" v="2309"/>
          <ac:spMkLst>
            <pc:docMk/>
            <pc:sldMk cId="832851372" sldId="1096"/>
            <ac:spMk id="3" creationId="{8B61C8E6-7CE1-4E1F-98FD-0C761F4FDC07}"/>
          </ac:spMkLst>
        </pc:spChg>
        <pc:spChg chg="del">
          <ac:chgData name="Phoenix, Victoria" userId="702a7ceb-4d77-4b69-aff0-7045f56d1def" providerId="ADAL" clId="{05AF090E-18CA-49FD-BF77-8E244D1E8680}" dt="2021-06-01T19:41:05.486" v="2309"/>
          <ac:spMkLst>
            <pc:docMk/>
            <pc:sldMk cId="832851372" sldId="1096"/>
            <ac:spMk id="4" creationId="{D193CE67-CE99-470E-8CC8-3911D08DFD10}"/>
          </ac:spMkLst>
        </pc:spChg>
        <pc:spChg chg="del">
          <ac:chgData name="Phoenix, Victoria" userId="702a7ceb-4d77-4b69-aff0-7045f56d1def" providerId="ADAL" clId="{05AF090E-18CA-49FD-BF77-8E244D1E8680}" dt="2021-06-01T19:41:05.486" v="2309"/>
          <ac:spMkLst>
            <pc:docMk/>
            <pc:sldMk cId="832851372" sldId="1096"/>
            <ac:spMk id="5" creationId="{5DCDD91C-B1CE-4031-B573-838A051FF576}"/>
          </ac:spMkLst>
        </pc:spChg>
        <pc:spChg chg="add mod">
          <ac:chgData name="Phoenix, Victoria" userId="702a7ceb-4d77-4b69-aff0-7045f56d1def" providerId="ADAL" clId="{05AF090E-18CA-49FD-BF77-8E244D1E8680}" dt="2021-06-01T19:41:14.185" v="2321" actId="20577"/>
          <ac:spMkLst>
            <pc:docMk/>
            <pc:sldMk cId="832851372" sldId="1096"/>
            <ac:spMk id="6" creationId="{9DEAB50A-13A1-4B56-9611-EA07D1899FEF}"/>
          </ac:spMkLst>
        </pc:spChg>
      </pc:sldChg>
      <pc:sldChg chg="addSp delSp modSp add ord addCm delCm">
        <pc:chgData name="Phoenix, Victoria" userId="702a7ceb-4d77-4b69-aff0-7045f56d1def" providerId="ADAL" clId="{05AF090E-18CA-49FD-BF77-8E244D1E8680}" dt="2021-06-02T17:21:14.100" v="5459"/>
        <pc:sldMkLst>
          <pc:docMk/>
          <pc:sldMk cId="2399064846" sldId="1097"/>
        </pc:sldMkLst>
        <pc:spChg chg="del">
          <ac:chgData name="Phoenix, Victoria" userId="702a7ceb-4d77-4b69-aff0-7045f56d1def" providerId="ADAL" clId="{05AF090E-18CA-49FD-BF77-8E244D1E8680}" dt="2021-06-01T19:43:34.889" v="2330"/>
          <ac:spMkLst>
            <pc:docMk/>
            <pc:sldMk cId="2399064846" sldId="1097"/>
            <ac:spMk id="2" creationId="{B6E5F695-232D-44D6-BB35-C3CD60A14121}"/>
          </ac:spMkLst>
        </pc:spChg>
        <pc:spChg chg="add mod">
          <ac:chgData name="Phoenix, Victoria" userId="702a7ceb-4d77-4b69-aff0-7045f56d1def" providerId="ADAL" clId="{05AF090E-18CA-49FD-BF77-8E244D1E8680}" dt="2021-06-01T19:44:05.753" v="2343" actId="20577"/>
          <ac:spMkLst>
            <pc:docMk/>
            <pc:sldMk cId="2399064846" sldId="1097"/>
            <ac:spMk id="3" creationId="{DDBB88C2-54F7-4819-AFF2-FC62DF8D8F10}"/>
          </ac:spMkLst>
        </pc:spChg>
        <pc:spChg chg="add del mod">
          <ac:chgData name="Phoenix, Victoria" userId="702a7ceb-4d77-4b69-aff0-7045f56d1def" providerId="ADAL" clId="{05AF090E-18CA-49FD-BF77-8E244D1E8680}" dt="2021-06-01T19:44:28.984" v="2344"/>
          <ac:spMkLst>
            <pc:docMk/>
            <pc:sldMk cId="2399064846" sldId="1097"/>
            <ac:spMk id="4" creationId="{1D79DBFE-A9B7-41A1-BF9F-A5E39E42D25E}"/>
          </ac:spMkLst>
        </pc:spChg>
        <pc:spChg chg="add del mod">
          <ac:chgData name="Phoenix, Victoria" userId="702a7ceb-4d77-4b69-aff0-7045f56d1def" providerId="ADAL" clId="{05AF090E-18CA-49FD-BF77-8E244D1E8680}" dt="2021-06-01T19:44:28.984" v="2344"/>
          <ac:spMkLst>
            <pc:docMk/>
            <pc:sldMk cId="2399064846" sldId="1097"/>
            <ac:spMk id="5" creationId="{DC7BF1AE-0255-4018-83B5-8F313465265F}"/>
          </ac:spMkLst>
        </pc:spChg>
        <pc:spChg chg="add mod">
          <ac:chgData name="Phoenix, Victoria" userId="702a7ceb-4d77-4b69-aff0-7045f56d1def" providerId="ADAL" clId="{05AF090E-18CA-49FD-BF77-8E244D1E8680}" dt="2021-06-01T21:59:06.136" v="2646" actId="1035"/>
          <ac:spMkLst>
            <pc:docMk/>
            <pc:sldMk cId="2399064846" sldId="1097"/>
            <ac:spMk id="6" creationId="{46C36269-7615-4208-AF1E-FA2BBCD4B1FA}"/>
          </ac:spMkLst>
        </pc:spChg>
        <pc:spChg chg="add del mod">
          <ac:chgData name="Phoenix, Victoria" userId="702a7ceb-4d77-4b69-aff0-7045f56d1def" providerId="ADAL" clId="{05AF090E-18CA-49FD-BF77-8E244D1E8680}" dt="2021-06-01T19:44:50.514" v="2348"/>
          <ac:spMkLst>
            <pc:docMk/>
            <pc:sldMk cId="2399064846" sldId="1097"/>
            <ac:spMk id="7" creationId="{F8EB301D-1A6F-4823-A236-AF723C9B5B1E}"/>
          </ac:spMkLst>
        </pc:spChg>
        <pc:spChg chg="add del mod">
          <ac:chgData name="Phoenix, Victoria" userId="702a7ceb-4d77-4b69-aff0-7045f56d1def" providerId="ADAL" clId="{05AF090E-18CA-49FD-BF77-8E244D1E8680}" dt="2021-06-01T19:44:50.514" v="2348"/>
          <ac:spMkLst>
            <pc:docMk/>
            <pc:sldMk cId="2399064846" sldId="1097"/>
            <ac:spMk id="8" creationId="{E1AAE836-2BD4-4B56-A404-B4594932C81B}"/>
          </ac:spMkLst>
        </pc:spChg>
        <pc:spChg chg="add del mod">
          <ac:chgData name="Phoenix, Victoria" userId="702a7ceb-4d77-4b69-aff0-7045f56d1def" providerId="ADAL" clId="{05AF090E-18CA-49FD-BF77-8E244D1E8680}" dt="2021-06-01T19:44:50.514" v="2348"/>
          <ac:spMkLst>
            <pc:docMk/>
            <pc:sldMk cId="2399064846" sldId="1097"/>
            <ac:spMk id="9" creationId="{CF6C634D-5067-42DC-AA4E-C95FEDDCFE40}"/>
          </ac:spMkLst>
        </pc:spChg>
        <pc:spChg chg="add del mod">
          <ac:chgData name="Phoenix, Victoria" userId="702a7ceb-4d77-4b69-aff0-7045f56d1def" providerId="ADAL" clId="{05AF090E-18CA-49FD-BF77-8E244D1E8680}" dt="2021-06-01T19:45:01.906" v="2352"/>
          <ac:spMkLst>
            <pc:docMk/>
            <pc:sldMk cId="2399064846" sldId="1097"/>
            <ac:spMk id="10" creationId="{99D0BEBC-5A21-4920-8BC6-FEAB415F3F46}"/>
          </ac:spMkLst>
        </pc:spChg>
        <pc:spChg chg="add del mod">
          <ac:chgData name="Phoenix, Victoria" userId="702a7ceb-4d77-4b69-aff0-7045f56d1def" providerId="ADAL" clId="{05AF090E-18CA-49FD-BF77-8E244D1E8680}" dt="2021-06-01T19:45:01.906" v="2352"/>
          <ac:spMkLst>
            <pc:docMk/>
            <pc:sldMk cId="2399064846" sldId="1097"/>
            <ac:spMk id="11" creationId="{CF5E3B0E-E087-41F0-9F80-51710D465B3E}"/>
          </ac:spMkLst>
        </pc:spChg>
        <pc:spChg chg="add del mod">
          <ac:chgData name="Phoenix, Victoria" userId="702a7ceb-4d77-4b69-aff0-7045f56d1def" providerId="ADAL" clId="{05AF090E-18CA-49FD-BF77-8E244D1E8680}" dt="2021-06-01T19:45:01.906" v="2352"/>
          <ac:spMkLst>
            <pc:docMk/>
            <pc:sldMk cId="2399064846" sldId="1097"/>
            <ac:spMk id="12" creationId="{09787C36-8793-41F3-AE86-389CDE4D31C6}"/>
          </ac:spMkLst>
        </pc:spChg>
        <pc:spChg chg="add del mod">
          <ac:chgData name="Phoenix, Victoria" userId="702a7ceb-4d77-4b69-aff0-7045f56d1def" providerId="ADAL" clId="{05AF090E-18CA-49FD-BF77-8E244D1E8680}" dt="2021-06-01T19:46:21.611" v="2361"/>
          <ac:spMkLst>
            <pc:docMk/>
            <pc:sldMk cId="2399064846" sldId="1097"/>
            <ac:spMk id="13" creationId="{02E4ABE4-25D3-467A-A9F9-3A369A196859}"/>
          </ac:spMkLst>
        </pc:spChg>
        <pc:spChg chg="add del mod">
          <ac:chgData name="Phoenix, Victoria" userId="702a7ceb-4d77-4b69-aff0-7045f56d1def" providerId="ADAL" clId="{05AF090E-18CA-49FD-BF77-8E244D1E8680}" dt="2021-06-01T19:49:23.180" v="2383" actId="478"/>
          <ac:spMkLst>
            <pc:docMk/>
            <pc:sldMk cId="2399064846" sldId="1097"/>
            <ac:spMk id="14" creationId="{4688ECEB-57CD-4AB8-930C-CFD631855179}"/>
          </ac:spMkLst>
        </pc:spChg>
        <pc:spChg chg="add del mod">
          <ac:chgData name="Phoenix, Victoria" userId="702a7ceb-4d77-4b69-aff0-7045f56d1def" providerId="ADAL" clId="{05AF090E-18CA-49FD-BF77-8E244D1E8680}" dt="2021-06-01T19:49:29.490" v="2385" actId="478"/>
          <ac:spMkLst>
            <pc:docMk/>
            <pc:sldMk cId="2399064846" sldId="1097"/>
            <ac:spMk id="15" creationId="{3DD1037D-56F8-4603-AB01-50D4C4286205}"/>
          </ac:spMkLst>
        </pc:spChg>
        <pc:spChg chg="add mod">
          <ac:chgData name="Phoenix, Victoria" userId="702a7ceb-4d77-4b69-aff0-7045f56d1def" providerId="ADAL" clId="{05AF090E-18CA-49FD-BF77-8E244D1E8680}" dt="2021-06-01T19:46:21.611" v="2361"/>
          <ac:spMkLst>
            <pc:docMk/>
            <pc:sldMk cId="2399064846" sldId="1097"/>
            <ac:spMk id="16" creationId="{75B553EC-6BF9-4404-BFF7-27C19865BDA8}"/>
          </ac:spMkLst>
        </pc:spChg>
        <pc:picChg chg="add mod modCrop">
          <ac:chgData name="Phoenix, Victoria" userId="702a7ceb-4d77-4b69-aff0-7045f56d1def" providerId="ADAL" clId="{05AF090E-18CA-49FD-BF77-8E244D1E8680}" dt="2021-06-01T19:50:38.846" v="2453" actId="1038"/>
          <ac:picMkLst>
            <pc:docMk/>
            <pc:sldMk cId="2399064846" sldId="1097"/>
            <ac:picMk id="18" creationId="{1D5AC45B-84C6-44CF-B9F7-777A2FD91518}"/>
          </ac:picMkLst>
        </pc:picChg>
      </pc:sldChg>
      <pc:sldChg chg="addSp delSp modSp add ord">
        <pc:chgData name="Phoenix, Victoria" userId="702a7ceb-4d77-4b69-aff0-7045f56d1def" providerId="ADAL" clId="{05AF090E-18CA-49FD-BF77-8E244D1E8680}" dt="2021-06-02T17:21:14.100" v="5459"/>
        <pc:sldMkLst>
          <pc:docMk/>
          <pc:sldMk cId="2520257668" sldId="1098"/>
        </pc:sldMkLst>
        <pc:spChg chg="add del mod">
          <ac:chgData name="Phoenix, Victoria" userId="702a7ceb-4d77-4b69-aff0-7045f56d1def" providerId="ADAL" clId="{05AF090E-18CA-49FD-BF77-8E244D1E8680}" dt="2021-06-01T19:57:10.930" v="2541"/>
          <ac:spMkLst>
            <pc:docMk/>
            <pc:sldMk cId="2520257668" sldId="1098"/>
            <ac:spMk id="2" creationId="{5F178519-EEC8-47F6-9DE3-441FB932E771}"/>
          </ac:spMkLst>
        </pc:spChg>
        <pc:spChg chg="add del mod">
          <ac:chgData name="Phoenix, Victoria" userId="702a7ceb-4d77-4b69-aff0-7045f56d1def" providerId="ADAL" clId="{05AF090E-18CA-49FD-BF77-8E244D1E8680}" dt="2021-06-01T19:57:23.186" v="2545"/>
          <ac:spMkLst>
            <pc:docMk/>
            <pc:sldMk cId="2520257668" sldId="1098"/>
            <ac:spMk id="4" creationId="{ECFA6496-7AE2-4DD2-8251-2C22B0D0FB87}"/>
          </ac:spMkLst>
        </pc:spChg>
        <pc:spChg chg="add del mod">
          <ac:chgData name="Phoenix, Victoria" userId="702a7ceb-4d77-4b69-aff0-7045f56d1def" providerId="ADAL" clId="{05AF090E-18CA-49FD-BF77-8E244D1E8680}" dt="2021-06-01T19:58:06.705" v="2566"/>
          <ac:spMkLst>
            <pc:docMk/>
            <pc:sldMk cId="2520257668" sldId="1098"/>
            <ac:spMk id="5" creationId="{C79F36E9-7314-4B2B-B38F-346A55E2A398}"/>
          </ac:spMkLst>
        </pc:spChg>
        <pc:spChg chg="mod">
          <ac:chgData name="Phoenix, Victoria" userId="702a7ceb-4d77-4b69-aff0-7045f56d1def" providerId="ADAL" clId="{05AF090E-18CA-49FD-BF77-8E244D1E8680}" dt="2021-06-01T22:15:29.309" v="2754"/>
          <ac:spMkLst>
            <pc:docMk/>
            <pc:sldMk cId="2520257668" sldId="1098"/>
            <ac:spMk id="6" creationId="{46C36269-7615-4208-AF1E-FA2BBCD4B1FA}"/>
          </ac:spMkLst>
        </pc:spChg>
        <pc:spChg chg="add del mod">
          <ac:chgData name="Phoenix, Victoria" userId="702a7ceb-4d77-4b69-aff0-7045f56d1def" providerId="ADAL" clId="{05AF090E-18CA-49FD-BF77-8E244D1E8680}" dt="2021-06-01T19:58:06.705" v="2566"/>
          <ac:spMkLst>
            <pc:docMk/>
            <pc:sldMk cId="2520257668" sldId="1098"/>
            <ac:spMk id="7" creationId="{4DB828E9-D6D5-4110-8428-CB732665C954}"/>
          </ac:spMkLst>
        </pc:spChg>
        <pc:spChg chg="add del mod">
          <ac:chgData name="Phoenix, Victoria" userId="702a7ceb-4d77-4b69-aff0-7045f56d1def" providerId="ADAL" clId="{05AF090E-18CA-49FD-BF77-8E244D1E8680}" dt="2021-06-01T20:00:17.612" v="2597" actId="478"/>
          <ac:spMkLst>
            <pc:docMk/>
            <pc:sldMk cId="2520257668" sldId="1098"/>
            <ac:spMk id="8" creationId="{738100CF-B912-41A3-906F-EDADE09BB897}"/>
          </ac:spMkLst>
        </pc:spChg>
        <pc:spChg chg="add mod">
          <ac:chgData name="Phoenix, Victoria" userId="702a7ceb-4d77-4b69-aff0-7045f56d1def" providerId="ADAL" clId="{05AF090E-18CA-49FD-BF77-8E244D1E8680}" dt="2021-06-01T19:58:06.705" v="2566"/>
          <ac:spMkLst>
            <pc:docMk/>
            <pc:sldMk cId="2520257668" sldId="1098"/>
            <ac:spMk id="9" creationId="{F0812809-4B95-4D46-AD6E-2EE664F3C17C}"/>
          </ac:spMkLst>
        </pc:spChg>
        <pc:spChg chg="add mod">
          <ac:chgData name="Phoenix, Victoria" userId="702a7ceb-4d77-4b69-aff0-7045f56d1def" providerId="ADAL" clId="{05AF090E-18CA-49FD-BF77-8E244D1E8680}" dt="2021-06-01T19:58:06.705" v="2566"/>
          <ac:spMkLst>
            <pc:docMk/>
            <pc:sldMk cId="2520257668" sldId="1098"/>
            <ac:spMk id="10" creationId="{C80D170B-9FF1-4FED-992F-7A8D8D02BDC6}"/>
          </ac:spMkLst>
        </pc:spChg>
        <pc:spChg chg="add del">
          <ac:chgData name="Phoenix, Victoria" userId="702a7ceb-4d77-4b69-aff0-7045f56d1def" providerId="ADAL" clId="{05AF090E-18CA-49FD-BF77-8E244D1E8680}" dt="2021-06-01T19:58:06.705" v="2566"/>
          <ac:spMkLst>
            <pc:docMk/>
            <pc:sldMk cId="2520257668" sldId="1098"/>
            <ac:spMk id="16" creationId="{75B553EC-6BF9-4404-BFF7-27C19865BDA8}"/>
          </ac:spMkLst>
        </pc:spChg>
      </pc:sldChg>
      <pc:sldChg chg="add del">
        <pc:chgData name="Phoenix, Victoria" userId="702a7ceb-4d77-4b69-aff0-7045f56d1def" providerId="ADAL" clId="{05AF090E-18CA-49FD-BF77-8E244D1E8680}" dt="2021-06-01T19:46:08.707" v="2360" actId="2696"/>
        <pc:sldMkLst>
          <pc:docMk/>
          <pc:sldMk cId="4079647065" sldId="1098"/>
        </pc:sldMkLst>
      </pc:sldChg>
      <pc:sldChg chg="addSp modSp add ord">
        <pc:chgData name="Phoenix, Victoria" userId="702a7ceb-4d77-4b69-aff0-7045f56d1def" providerId="ADAL" clId="{05AF090E-18CA-49FD-BF77-8E244D1E8680}" dt="2021-06-02T17:21:14.100" v="5459"/>
        <pc:sldMkLst>
          <pc:docMk/>
          <pc:sldMk cId="875708833" sldId="1099"/>
        </pc:sldMkLst>
        <pc:spChg chg="add mod">
          <ac:chgData name="Phoenix, Victoria" userId="702a7ceb-4d77-4b69-aff0-7045f56d1def" providerId="ADAL" clId="{05AF090E-18CA-49FD-BF77-8E244D1E8680}" dt="2021-06-01T22:02:59.334" v="2686" actId="207"/>
          <ac:spMkLst>
            <pc:docMk/>
            <pc:sldMk cId="875708833" sldId="1099"/>
            <ac:spMk id="2" creationId="{FF8524FD-895D-4869-8712-52FD57087E9D}"/>
          </ac:spMkLst>
        </pc:spChg>
        <pc:spChg chg="mod">
          <ac:chgData name="Phoenix, Victoria" userId="702a7ceb-4d77-4b69-aff0-7045f56d1def" providerId="ADAL" clId="{05AF090E-18CA-49FD-BF77-8E244D1E8680}" dt="2021-06-01T22:15:29.309" v="2754"/>
          <ac:spMkLst>
            <pc:docMk/>
            <pc:sldMk cId="875708833" sldId="1099"/>
            <ac:spMk id="6" creationId="{46C36269-7615-4208-AF1E-FA2BBCD4B1FA}"/>
          </ac:spMkLst>
        </pc:spChg>
      </pc:sldChg>
      <pc:sldChg chg="addSp delSp modSp add addCm delCm modCm">
        <pc:chgData name="Phoenix, Victoria" userId="702a7ceb-4d77-4b69-aff0-7045f56d1def" providerId="ADAL" clId="{05AF090E-18CA-49FD-BF77-8E244D1E8680}" dt="2021-06-02T16:50:58.566" v="5090" actId="5900"/>
        <pc:sldMkLst>
          <pc:docMk/>
          <pc:sldMk cId="2728207741" sldId="1100"/>
        </pc:sldMkLst>
        <pc:spChg chg="del">
          <ac:chgData name="Phoenix, Victoria" userId="702a7ceb-4d77-4b69-aff0-7045f56d1def" providerId="ADAL" clId="{05AF090E-18CA-49FD-BF77-8E244D1E8680}" dt="2021-06-01T22:15:52.022" v="2756"/>
          <ac:spMkLst>
            <pc:docMk/>
            <pc:sldMk cId="2728207741" sldId="1100"/>
            <ac:spMk id="2" creationId="{68A662CC-4DDE-4B22-AB49-82A480934B42}"/>
          </ac:spMkLst>
        </pc:spChg>
        <pc:spChg chg="add del mod">
          <ac:chgData name="Phoenix, Victoria" userId="702a7ceb-4d77-4b69-aff0-7045f56d1def" providerId="ADAL" clId="{05AF090E-18CA-49FD-BF77-8E244D1E8680}" dt="2021-06-01T22:16:15.149" v="2757"/>
          <ac:spMkLst>
            <pc:docMk/>
            <pc:sldMk cId="2728207741" sldId="1100"/>
            <ac:spMk id="3" creationId="{CAC65D5E-573C-4272-BDAB-CF84861A8742}"/>
          </ac:spMkLst>
        </pc:spChg>
        <pc:spChg chg="add del mod">
          <ac:chgData name="Phoenix, Victoria" userId="702a7ceb-4d77-4b69-aff0-7045f56d1def" providerId="ADAL" clId="{05AF090E-18CA-49FD-BF77-8E244D1E8680}" dt="2021-06-01T22:16:15.149" v="2757"/>
          <ac:spMkLst>
            <pc:docMk/>
            <pc:sldMk cId="2728207741" sldId="1100"/>
            <ac:spMk id="4" creationId="{B105608E-E46A-4E0F-B5E3-7D095C31921B}"/>
          </ac:spMkLst>
        </pc:spChg>
        <pc:spChg chg="add del mod">
          <ac:chgData name="Phoenix, Victoria" userId="702a7ceb-4d77-4b69-aff0-7045f56d1def" providerId="ADAL" clId="{05AF090E-18CA-49FD-BF77-8E244D1E8680}" dt="2021-06-01T22:21:01.217" v="2779"/>
          <ac:spMkLst>
            <pc:docMk/>
            <pc:sldMk cId="2728207741" sldId="1100"/>
            <ac:spMk id="5" creationId="{48E996F2-A353-427D-AADE-4914DF718133}"/>
          </ac:spMkLst>
        </pc:spChg>
        <pc:spChg chg="add del mod">
          <ac:chgData name="Phoenix, Victoria" userId="702a7ceb-4d77-4b69-aff0-7045f56d1def" providerId="ADAL" clId="{05AF090E-18CA-49FD-BF77-8E244D1E8680}" dt="2021-06-01T22:18:16.382" v="2771"/>
          <ac:spMkLst>
            <pc:docMk/>
            <pc:sldMk cId="2728207741" sldId="1100"/>
            <ac:spMk id="6" creationId="{57382336-DB22-4D92-AF8D-5207FEB7A57B}"/>
          </ac:spMkLst>
        </pc:spChg>
        <pc:spChg chg="add del mod">
          <ac:chgData name="Phoenix, Victoria" userId="702a7ceb-4d77-4b69-aff0-7045f56d1def" providerId="ADAL" clId="{05AF090E-18CA-49FD-BF77-8E244D1E8680}" dt="2021-06-01T22:18:16.382" v="2771"/>
          <ac:spMkLst>
            <pc:docMk/>
            <pc:sldMk cId="2728207741" sldId="1100"/>
            <ac:spMk id="7" creationId="{21332414-0BC9-4192-B502-5D4E7E1354C8}"/>
          </ac:spMkLst>
        </pc:spChg>
        <pc:spChg chg="add del mod">
          <ac:chgData name="Phoenix, Victoria" userId="702a7ceb-4d77-4b69-aff0-7045f56d1def" providerId="ADAL" clId="{05AF090E-18CA-49FD-BF77-8E244D1E8680}" dt="2021-06-01T22:21:05.593" v="2780" actId="478"/>
          <ac:spMkLst>
            <pc:docMk/>
            <pc:sldMk cId="2728207741" sldId="1100"/>
            <ac:spMk id="10" creationId="{C292278E-39C2-4940-8F32-F483EF67580E}"/>
          </ac:spMkLst>
        </pc:spChg>
        <pc:spChg chg="add del">
          <ac:chgData name="Phoenix, Victoria" userId="702a7ceb-4d77-4b69-aff0-7045f56d1def" providerId="ADAL" clId="{05AF090E-18CA-49FD-BF77-8E244D1E8680}" dt="2021-06-01T22:21:16.473" v="2782"/>
          <ac:spMkLst>
            <pc:docMk/>
            <pc:sldMk cId="2728207741" sldId="1100"/>
            <ac:spMk id="11" creationId="{9088BCA3-BCC3-4971-8EA1-232232883ADE}"/>
          </ac:spMkLst>
        </pc:spChg>
        <pc:spChg chg="add mod ord">
          <ac:chgData name="Phoenix, Victoria" userId="702a7ceb-4d77-4b69-aff0-7045f56d1def" providerId="ADAL" clId="{05AF090E-18CA-49FD-BF77-8E244D1E8680}" dt="2021-06-01T22:22:25.519" v="2792" actId="404"/>
          <ac:spMkLst>
            <pc:docMk/>
            <pc:sldMk cId="2728207741" sldId="1100"/>
            <ac:spMk id="12" creationId="{BC8D7050-33B2-4993-B836-A72D1A3FA589}"/>
          </ac:spMkLst>
        </pc:spChg>
        <pc:spChg chg="add del mod">
          <ac:chgData name="Phoenix, Victoria" userId="702a7ceb-4d77-4b69-aff0-7045f56d1def" providerId="ADAL" clId="{05AF090E-18CA-49FD-BF77-8E244D1E8680}" dt="2021-06-01T22:22:14.513" v="2789" actId="478"/>
          <ac:spMkLst>
            <pc:docMk/>
            <pc:sldMk cId="2728207741" sldId="1100"/>
            <ac:spMk id="13" creationId="{D1AE52AC-A700-4B98-99DF-0F73835B71B4}"/>
          </ac:spMkLst>
        </pc:spChg>
        <pc:picChg chg="add mod">
          <ac:chgData name="Phoenix, Victoria" userId="702a7ceb-4d77-4b69-aff0-7045f56d1def" providerId="ADAL" clId="{05AF090E-18CA-49FD-BF77-8E244D1E8680}" dt="2021-06-01T22:18:07.314" v="2770" actId="1076"/>
          <ac:picMkLst>
            <pc:docMk/>
            <pc:sldMk cId="2728207741" sldId="1100"/>
            <ac:picMk id="8" creationId="{4EEF95EF-60F3-45F9-B106-721E46F42B1C}"/>
          </ac:picMkLst>
        </pc:picChg>
        <pc:picChg chg="add mod">
          <ac:chgData name="Phoenix, Victoria" userId="702a7ceb-4d77-4b69-aff0-7045f56d1def" providerId="ADAL" clId="{05AF090E-18CA-49FD-BF77-8E244D1E8680}" dt="2021-06-01T22:16:55.521" v="2764" actId="1076"/>
          <ac:picMkLst>
            <pc:docMk/>
            <pc:sldMk cId="2728207741" sldId="1100"/>
            <ac:picMk id="9" creationId="{75965D68-EB8F-4C3D-9FDB-679961C66376}"/>
          </ac:picMkLst>
        </pc:picChg>
      </pc:sldChg>
      <pc:sldChg chg="add del">
        <pc:chgData name="Phoenix, Victoria" userId="702a7ceb-4d77-4b69-aff0-7045f56d1def" providerId="ADAL" clId="{05AF090E-18CA-49FD-BF77-8E244D1E8680}" dt="2021-06-01T22:14:11.634" v="2720"/>
        <pc:sldMkLst>
          <pc:docMk/>
          <pc:sldMk cId="2976833217" sldId="1100"/>
        </pc:sldMkLst>
      </pc:sldChg>
      <pc:sldChg chg="addSp delSp modSp add addCm modCm modNotesTx">
        <pc:chgData name="Phoenix, Victoria" userId="702a7ceb-4d77-4b69-aff0-7045f56d1def" providerId="ADAL" clId="{05AF090E-18CA-49FD-BF77-8E244D1E8680}" dt="2021-06-02T16:51:03.695" v="5091" actId="5900"/>
        <pc:sldMkLst>
          <pc:docMk/>
          <pc:sldMk cId="996291052" sldId="1101"/>
        </pc:sldMkLst>
        <pc:spChg chg="add mod">
          <ac:chgData name="Phoenix, Victoria" userId="702a7ceb-4d77-4b69-aff0-7045f56d1def" providerId="ADAL" clId="{05AF090E-18CA-49FD-BF77-8E244D1E8680}" dt="2021-06-01T22:24:11.880" v="2813" actId="20577"/>
          <ac:spMkLst>
            <pc:docMk/>
            <pc:sldMk cId="996291052" sldId="1101"/>
            <ac:spMk id="2" creationId="{C791F106-716C-43EB-815E-DA94C3339B94}"/>
          </ac:spMkLst>
        </pc:spChg>
        <pc:spChg chg="add del mod">
          <ac:chgData name="Phoenix, Victoria" userId="702a7ceb-4d77-4b69-aff0-7045f56d1def" providerId="ADAL" clId="{05AF090E-18CA-49FD-BF77-8E244D1E8680}" dt="2021-06-01T22:24:03.834" v="2810" actId="478"/>
          <ac:spMkLst>
            <pc:docMk/>
            <pc:sldMk cId="996291052" sldId="1101"/>
            <ac:spMk id="3" creationId="{ECF9D510-7D05-4BAF-97EC-C99B6C4E8C3E}"/>
          </ac:spMkLst>
        </pc:spChg>
        <pc:spChg chg="add mod">
          <ac:chgData name="Phoenix, Victoria" userId="702a7ceb-4d77-4b69-aff0-7045f56d1def" providerId="ADAL" clId="{05AF090E-18CA-49FD-BF77-8E244D1E8680}" dt="2021-06-02T14:20:24.443" v="3750"/>
          <ac:spMkLst>
            <pc:docMk/>
            <pc:sldMk cId="996291052" sldId="1101"/>
            <ac:spMk id="4" creationId="{495ED371-F931-4550-A216-0C093510273B}"/>
          </ac:spMkLst>
        </pc:spChg>
        <pc:picChg chg="add mod modCrop">
          <ac:chgData name="Phoenix, Victoria" userId="702a7ceb-4d77-4b69-aff0-7045f56d1def" providerId="ADAL" clId="{05AF090E-18CA-49FD-BF77-8E244D1E8680}" dt="2021-06-01T22:24:41.491" v="2826" actId="1076"/>
          <ac:picMkLst>
            <pc:docMk/>
            <pc:sldMk cId="996291052" sldId="1101"/>
            <ac:picMk id="5" creationId="{EBB9C459-F833-4E0F-8A1B-DFA8F219510A}"/>
          </ac:picMkLst>
        </pc:picChg>
      </pc:sldChg>
      <pc:sldChg chg="addSp delSp modSp add ord addCm delCm modCm modNotesTx">
        <pc:chgData name="Phoenix, Victoria" userId="702a7ceb-4d77-4b69-aff0-7045f56d1def" providerId="ADAL" clId="{05AF090E-18CA-49FD-BF77-8E244D1E8680}" dt="2021-06-02T16:51:21.706" v="5093" actId="5900"/>
        <pc:sldMkLst>
          <pc:docMk/>
          <pc:sldMk cId="1577846396" sldId="1102"/>
        </pc:sldMkLst>
        <pc:spChg chg="del">
          <ac:chgData name="Phoenix, Victoria" userId="702a7ceb-4d77-4b69-aff0-7045f56d1def" providerId="ADAL" clId="{05AF090E-18CA-49FD-BF77-8E244D1E8680}" dt="2021-06-02T11:07:04.502" v="3055"/>
          <ac:spMkLst>
            <pc:docMk/>
            <pc:sldMk cId="1577846396" sldId="1102"/>
            <ac:spMk id="2" creationId="{A953F72A-775C-4B37-9DD9-D260668F3A5B}"/>
          </ac:spMkLst>
        </pc:spChg>
        <pc:spChg chg="mod">
          <ac:chgData name="Phoenix, Victoria" userId="702a7ceb-4d77-4b69-aff0-7045f56d1def" providerId="ADAL" clId="{05AF090E-18CA-49FD-BF77-8E244D1E8680}" dt="2021-06-02T11:07:04.540" v="3056" actId="27636"/>
          <ac:spMkLst>
            <pc:docMk/>
            <pc:sldMk cId="1577846396" sldId="1102"/>
            <ac:spMk id="3" creationId="{94654F82-06D1-4A32-8D75-78594F1E1315}"/>
          </ac:spMkLst>
        </pc:spChg>
        <pc:spChg chg="del">
          <ac:chgData name="Phoenix, Victoria" userId="702a7ceb-4d77-4b69-aff0-7045f56d1def" providerId="ADAL" clId="{05AF090E-18CA-49FD-BF77-8E244D1E8680}" dt="2021-06-02T11:07:04.502" v="3055"/>
          <ac:spMkLst>
            <pc:docMk/>
            <pc:sldMk cId="1577846396" sldId="1102"/>
            <ac:spMk id="4" creationId="{ECBF595D-E6F7-4FF4-8A88-3F439A833E2D}"/>
          </ac:spMkLst>
        </pc:spChg>
        <pc:spChg chg="add del mod">
          <ac:chgData name="Phoenix, Victoria" userId="702a7ceb-4d77-4b69-aff0-7045f56d1def" providerId="ADAL" clId="{05AF090E-18CA-49FD-BF77-8E244D1E8680}" dt="2021-06-02T10:54:18.657" v="2836"/>
          <ac:spMkLst>
            <pc:docMk/>
            <pc:sldMk cId="1577846396" sldId="1102"/>
            <ac:spMk id="5" creationId="{192C20DF-4BAD-4B9B-AE0E-915F01B9132C}"/>
          </ac:spMkLst>
        </pc:spChg>
        <pc:spChg chg="add del mod">
          <ac:chgData name="Phoenix, Victoria" userId="702a7ceb-4d77-4b69-aff0-7045f56d1def" providerId="ADAL" clId="{05AF090E-18CA-49FD-BF77-8E244D1E8680}" dt="2021-06-02T10:54:18.657" v="2836"/>
          <ac:spMkLst>
            <pc:docMk/>
            <pc:sldMk cId="1577846396" sldId="1102"/>
            <ac:spMk id="8" creationId="{8B10949D-10D6-4764-A397-C130000EFF73}"/>
          </ac:spMkLst>
        </pc:spChg>
        <pc:spChg chg="add del mod">
          <ac:chgData name="Phoenix, Victoria" userId="702a7ceb-4d77-4b69-aff0-7045f56d1def" providerId="ADAL" clId="{05AF090E-18CA-49FD-BF77-8E244D1E8680}" dt="2021-06-02T10:54:18.657" v="2836"/>
          <ac:spMkLst>
            <pc:docMk/>
            <pc:sldMk cId="1577846396" sldId="1102"/>
            <ac:spMk id="9" creationId="{F912596D-A440-4719-83D0-C5F59732F38D}"/>
          </ac:spMkLst>
        </pc:spChg>
        <pc:spChg chg="mod">
          <ac:chgData name="Phoenix, Victoria" userId="702a7ceb-4d77-4b69-aff0-7045f56d1def" providerId="ADAL" clId="{05AF090E-18CA-49FD-BF77-8E244D1E8680}" dt="2021-06-02T10:54:17.824" v="2835" actId="207"/>
          <ac:spMkLst>
            <pc:docMk/>
            <pc:sldMk cId="1577846396" sldId="1102"/>
            <ac:spMk id="11" creationId="{1069B2D2-79DE-4A76-91AC-AF7144C25E1D}"/>
          </ac:spMkLst>
        </pc:spChg>
        <pc:spChg chg="mod">
          <ac:chgData name="Phoenix, Victoria" userId="702a7ceb-4d77-4b69-aff0-7045f56d1def" providerId="ADAL" clId="{05AF090E-18CA-49FD-BF77-8E244D1E8680}" dt="2021-06-02T10:54:17.824" v="2835" actId="207"/>
          <ac:spMkLst>
            <pc:docMk/>
            <pc:sldMk cId="1577846396" sldId="1102"/>
            <ac:spMk id="37" creationId="{8C3708A0-2577-416A-B7E4-E4C15B8B8339}"/>
          </ac:spMkLst>
        </pc:spChg>
        <pc:spChg chg="mod">
          <ac:chgData name="Phoenix, Victoria" userId="702a7ceb-4d77-4b69-aff0-7045f56d1def" providerId="ADAL" clId="{05AF090E-18CA-49FD-BF77-8E244D1E8680}" dt="2021-06-02T10:54:17.824" v="2835" actId="207"/>
          <ac:spMkLst>
            <pc:docMk/>
            <pc:sldMk cId="1577846396" sldId="1102"/>
            <ac:spMk id="38" creationId="{57F3841E-D105-49F3-A6E3-452D3A05A797}"/>
          </ac:spMkLst>
        </pc:spChg>
        <pc:spChg chg="mod">
          <ac:chgData name="Phoenix, Victoria" userId="702a7ceb-4d77-4b69-aff0-7045f56d1def" providerId="ADAL" clId="{05AF090E-18CA-49FD-BF77-8E244D1E8680}" dt="2021-06-02T10:54:17.824" v="2835" actId="207"/>
          <ac:spMkLst>
            <pc:docMk/>
            <pc:sldMk cId="1577846396" sldId="1102"/>
            <ac:spMk id="39" creationId="{6301E9D2-0289-45A8-B33F-9B7BFCB9D232}"/>
          </ac:spMkLst>
        </pc:spChg>
        <pc:spChg chg="mod">
          <ac:chgData name="Phoenix, Victoria" userId="702a7ceb-4d77-4b69-aff0-7045f56d1def" providerId="ADAL" clId="{05AF090E-18CA-49FD-BF77-8E244D1E8680}" dt="2021-06-02T10:54:17.824" v="2835" actId="207"/>
          <ac:spMkLst>
            <pc:docMk/>
            <pc:sldMk cId="1577846396" sldId="1102"/>
            <ac:spMk id="40" creationId="{6A4D9F92-4A2F-408E-B753-07B44FFF75C9}"/>
          </ac:spMkLst>
        </pc:spChg>
        <pc:spChg chg="mod">
          <ac:chgData name="Phoenix, Victoria" userId="702a7ceb-4d77-4b69-aff0-7045f56d1def" providerId="ADAL" clId="{05AF090E-18CA-49FD-BF77-8E244D1E8680}" dt="2021-06-02T10:54:17.824" v="2835" actId="207"/>
          <ac:spMkLst>
            <pc:docMk/>
            <pc:sldMk cId="1577846396" sldId="1102"/>
            <ac:spMk id="41" creationId="{EB641AA3-57ED-4EFB-AC71-4F7B7DB14550}"/>
          </ac:spMkLst>
        </pc:spChg>
        <pc:spChg chg="mod">
          <ac:chgData name="Phoenix, Victoria" userId="702a7ceb-4d77-4b69-aff0-7045f56d1def" providerId="ADAL" clId="{05AF090E-18CA-49FD-BF77-8E244D1E8680}" dt="2021-06-02T10:54:17.824" v="2835" actId="207"/>
          <ac:spMkLst>
            <pc:docMk/>
            <pc:sldMk cId="1577846396" sldId="1102"/>
            <ac:spMk id="42" creationId="{423B8499-3E70-4FA6-8BA5-87C8554848ED}"/>
          </ac:spMkLst>
        </pc:spChg>
        <pc:spChg chg="mod">
          <ac:chgData name="Phoenix, Victoria" userId="702a7ceb-4d77-4b69-aff0-7045f56d1def" providerId="ADAL" clId="{05AF090E-18CA-49FD-BF77-8E244D1E8680}" dt="2021-06-02T10:54:17.824" v="2835" actId="207"/>
          <ac:spMkLst>
            <pc:docMk/>
            <pc:sldMk cId="1577846396" sldId="1102"/>
            <ac:spMk id="43" creationId="{1796343A-70CB-4A41-B3BA-551E5F40C8FB}"/>
          </ac:spMkLst>
        </pc:spChg>
        <pc:spChg chg="mod">
          <ac:chgData name="Phoenix, Victoria" userId="702a7ceb-4d77-4b69-aff0-7045f56d1def" providerId="ADAL" clId="{05AF090E-18CA-49FD-BF77-8E244D1E8680}" dt="2021-06-02T10:54:17.824" v="2835" actId="207"/>
          <ac:spMkLst>
            <pc:docMk/>
            <pc:sldMk cId="1577846396" sldId="1102"/>
            <ac:spMk id="44" creationId="{34D8D67D-564B-44BE-A874-010CDF62A5F4}"/>
          </ac:spMkLst>
        </pc:spChg>
        <pc:spChg chg="add del mod">
          <ac:chgData name="Phoenix, Victoria" userId="702a7ceb-4d77-4b69-aff0-7045f56d1def" providerId="ADAL" clId="{05AF090E-18CA-49FD-BF77-8E244D1E8680}" dt="2021-06-02T11:07:04.502" v="3055"/>
          <ac:spMkLst>
            <pc:docMk/>
            <pc:sldMk cId="1577846396" sldId="1102"/>
            <ac:spMk id="119" creationId="{95405BD1-5A33-4632-ACDA-1AB38B078BB7}"/>
          </ac:spMkLst>
        </pc:spChg>
        <pc:spChg chg="add del mod">
          <ac:chgData name="Phoenix, Victoria" userId="702a7ceb-4d77-4b69-aff0-7045f56d1def" providerId="ADAL" clId="{05AF090E-18CA-49FD-BF77-8E244D1E8680}" dt="2021-06-02T11:07:57.111" v="3061" actId="478"/>
          <ac:spMkLst>
            <pc:docMk/>
            <pc:sldMk cId="1577846396" sldId="1102"/>
            <ac:spMk id="120" creationId="{35FCD04C-AD8B-4711-90E9-DF9ACF7894AC}"/>
          </ac:spMkLst>
        </pc:spChg>
        <pc:spChg chg="add del mod">
          <ac:chgData name="Phoenix, Victoria" userId="702a7ceb-4d77-4b69-aff0-7045f56d1def" providerId="ADAL" clId="{05AF090E-18CA-49FD-BF77-8E244D1E8680}" dt="2021-06-02T15:07:54.718" v="4049" actId="20577"/>
          <ac:spMkLst>
            <pc:docMk/>
            <pc:sldMk cId="1577846396" sldId="1102"/>
            <ac:spMk id="121" creationId="{2A42327F-159D-4772-98A3-B02AC5136007}"/>
          </ac:spMkLst>
        </pc:spChg>
        <pc:spChg chg="add del mod">
          <ac:chgData name="Phoenix, Victoria" userId="702a7ceb-4d77-4b69-aff0-7045f56d1def" providerId="ADAL" clId="{05AF090E-18CA-49FD-BF77-8E244D1E8680}" dt="2021-06-02T11:07:53.876" v="3060"/>
          <ac:spMkLst>
            <pc:docMk/>
            <pc:sldMk cId="1577846396" sldId="1102"/>
            <ac:spMk id="122" creationId="{EA86763B-2CF6-4777-884D-AE44C1019F8F}"/>
          </ac:spMkLst>
        </pc:spChg>
        <pc:spChg chg="add del mod">
          <ac:chgData name="Phoenix, Victoria" userId="702a7ceb-4d77-4b69-aff0-7045f56d1def" providerId="ADAL" clId="{05AF090E-18CA-49FD-BF77-8E244D1E8680}" dt="2021-06-02T11:07:53.876" v="3060"/>
          <ac:spMkLst>
            <pc:docMk/>
            <pc:sldMk cId="1577846396" sldId="1102"/>
            <ac:spMk id="123" creationId="{D64C7CCF-645A-4D12-A1BA-6A10A559A072}"/>
          </ac:spMkLst>
        </pc:spChg>
        <pc:spChg chg="add del mod">
          <ac:chgData name="Phoenix, Victoria" userId="702a7ceb-4d77-4b69-aff0-7045f56d1def" providerId="ADAL" clId="{05AF090E-18CA-49FD-BF77-8E244D1E8680}" dt="2021-06-02T11:07:53.876" v="3060"/>
          <ac:spMkLst>
            <pc:docMk/>
            <pc:sldMk cId="1577846396" sldId="1102"/>
            <ac:spMk id="124" creationId="{5B3F7C8B-086C-43F6-9BA3-C227D0788FE7}"/>
          </ac:spMkLst>
        </pc:spChg>
        <pc:grpChg chg="add del mod">
          <ac:chgData name="Phoenix, Victoria" userId="702a7ceb-4d77-4b69-aff0-7045f56d1def" providerId="ADAL" clId="{05AF090E-18CA-49FD-BF77-8E244D1E8680}" dt="2021-06-02T10:54:18.657" v="2836"/>
          <ac:grpSpMkLst>
            <pc:docMk/>
            <pc:sldMk cId="1577846396" sldId="1102"/>
            <ac:grpSpMk id="10" creationId="{9EC904AA-0D2E-4689-919E-F4DD3C93954F}"/>
          </ac:grpSpMkLst>
        </pc:grpChg>
        <pc:grpChg chg="add del mod">
          <ac:chgData name="Phoenix, Victoria" userId="702a7ceb-4d77-4b69-aff0-7045f56d1def" providerId="ADAL" clId="{05AF090E-18CA-49FD-BF77-8E244D1E8680}" dt="2021-06-02T10:54:18.657" v="2836"/>
          <ac:grpSpMkLst>
            <pc:docMk/>
            <pc:sldMk cId="1577846396" sldId="1102"/>
            <ac:grpSpMk id="45" creationId="{152A2DC1-2903-4E8B-901B-5C7C296274A9}"/>
          </ac:grpSpMkLst>
        </pc:grpChg>
        <pc:grpChg chg="add del mod">
          <ac:chgData name="Phoenix, Victoria" userId="702a7ceb-4d77-4b69-aff0-7045f56d1def" providerId="ADAL" clId="{05AF090E-18CA-49FD-BF77-8E244D1E8680}" dt="2021-06-02T10:54:18.657" v="2836"/>
          <ac:grpSpMkLst>
            <pc:docMk/>
            <pc:sldMk cId="1577846396" sldId="1102"/>
            <ac:grpSpMk id="85" creationId="{310F1408-BABC-4BCD-B650-DE60F1C9AE05}"/>
          </ac:grpSpMkLst>
        </pc:grpChg>
        <pc:picChg chg="add mod modCrop">
          <ac:chgData name="Phoenix, Victoria" userId="702a7ceb-4d77-4b69-aff0-7045f56d1def" providerId="ADAL" clId="{05AF090E-18CA-49FD-BF77-8E244D1E8680}" dt="2021-06-02T11:10:12.585" v="3080" actId="1076"/>
          <ac:picMkLst>
            <pc:docMk/>
            <pc:sldMk cId="1577846396" sldId="1102"/>
            <ac:picMk id="125" creationId="{FB1273BB-39EA-4910-B549-8AF4E1E56E24}"/>
          </ac:picMkLst>
        </pc:picChg>
        <pc:cxnChg chg="add del mod">
          <ac:chgData name="Phoenix, Victoria" userId="702a7ceb-4d77-4b69-aff0-7045f56d1def" providerId="ADAL" clId="{05AF090E-18CA-49FD-BF77-8E244D1E8680}" dt="2021-06-02T10:54:18.657" v="2836"/>
          <ac:cxnSpMkLst>
            <pc:docMk/>
            <pc:sldMk cId="1577846396" sldId="1102"/>
            <ac:cxnSpMk id="6" creationId="{D750808C-DEF8-4328-8034-F1C4D79ACFF9}"/>
          </ac:cxnSpMkLst>
        </pc:cxnChg>
        <pc:cxnChg chg="add del mod">
          <ac:chgData name="Phoenix, Victoria" userId="702a7ceb-4d77-4b69-aff0-7045f56d1def" providerId="ADAL" clId="{05AF090E-18CA-49FD-BF77-8E244D1E8680}" dt="2021-06-02T10:54:18.657" v="2836"/>
          <ac:cxnSpMkLst>
            <pc:docMk/>
            <pc:sldMk cId="1577846396" sldId="1102"/>
            <ac:cxnSpMk id="7" creationId="{580BC66B-9D1B-4C9C-9F12-F3A88376BF32}"/>
          </ac:cxnSpMkLst>
        </pc:cxnChg>
      </pc:sldChg>
      <pc:sldChg chg="addSp delSp modSp add ord addCm modCm modNotesTx">
        <pc:chgData name="Phoenix, Victoria" userId="702a7ceb-4d77-4b69-aff0-7045f56d1def" providerId="ADAL" clId="{05AF090E-18CA-49FD-BF77-8E244D1E8680}" dt="2021-06-02T17:40:42.321" v="5507" actId="20577"/>
        <pc:sldMkLst>
          <pc:docMk/>
          <pc:sldMk cId="654073610" sldId="1103"/>
        </pc:sldMkLst>
        <pc:spChg chg="add mod">
          <ac:chgData name="Phoenix, Victoria" userId="702a7ceb-4d77-4b69-aff0-7045f56d1def" providerId="ADAL" clId="{05AF090E-18CA-49FD-BF77-8E244D1E8680}" dt="2021-06-02T11:00:18.651" v="2958" actId="1076"/>
          <ac:spMkLst>
            <pc:docMk/>
            <pc:sldMk cId="654073610" sldId="1103"/>
            <ac:spMk id="5" creationId="{4218D522-5884-4F5A-BB1A-745EB9EE7FD4}"/>
          </ac:spMkLst>
        </pc:spChg>
        <pc:spChg chg="add mod">
          <ac:chgData name="Phoenix, Victoria" userId="702a7ceb-4d77-4b69-aff0-7045f56d1def" providerId="ADAL" clId="{05AF090E-18CA-49FD-BF77-8E244D1E8680}" dt="2021-06-02T11:03:31.374" v="3012" actId="1036"/>
          <ac:spMkLst>
            <pc:docMk/>
            <pc:sldMk cId="654073610" sldId="1103"/>
            <ac:spMk id="10" creationId="{B42871CC-E0EF-4C09-B67B-F5499DBED7EE}"/>
          </ac:spMkLst>
        </pc:spChg>
        <pc:spChg chg="add mod">
          <ac:chgData name="Phoenix, Victoria" userId="702a7ceb-4d77-4b69-aff0-7045f56d1def" providerId="ADAL" clId="{05AF090E-18CA-49FD-BF77-8E244D1E8680}" dt="2021-06-02T11:02:20.556" v="2984" actId="1076"/>
          <ac:spMkLst>
            <pc:docMk/>
            <pc:sldMk cId="654073610" sldId="1103"/>
            <ac:spMk id="11" creationId="{30E5357A-B149-4E35-9B9C-5154D0E549FF}"/>
          </ac:spMkLst>
        </pc:spChg>
        <pc:spChg chg="mod">
          <ac:chgData name="Phoenix, Victoria" userId="702a7ceb-4d77-4b69-aff0-7045f56d1def" providerId="ADAL" clId="{05AF090E-18CA-49FD-BF77-8E244D1E8680}" dt="2021-06-02T10:54:57.835" v="2872" actId="20577"/>
          <ac:spMkLst>
            <pc:docMk/>
            <pc:sldMk cId="654073610" sldId="1103"/>
            <ac:spMk id="12" creationId="{BC8D7050-33B2-4993-B836-A72D1A3FA589}"/>
          </ac:spMkLst>
        </pc:spChg>
        <pc:spChg chg="add mod">
          <ac:chgData name="Phoenix, Victoria" userId="702a7ceb-4d77-4b69-aff0-7045f56d1def" providerId="ADAL" clId="{05AF090E-18CA-49FD-BF77-8E244D1E8680}" dt="2021-06-02T17:40:42.321" v="5507" actId="20577"/>
          <ac:spMkLst>
            <pc:docMk/>
            <pc:sldMk cId="654073610" sldId="1103"/>
            <ac:spMk id="122" creationId="{D734F4AF-4A5D-4F72-8CCD-FEEF42C24B01}"/>
          </ac:spMkLst>
        </pc:spChg>
        <pc:spChg chg="add mod">
          <ac:chgData name="Phoenix, Victoria" userId="702a7ceb-4d77-4b69-aff0-7045f56d1def" providerId="ADAL" clId="{05AF090E-18CA-49FD-BF77-8E244D1E8680}" dt="2021-06-02T14:30:28.181" v="3770" actId="20577"/>
          <ac:spMkLst>
            <pc:docMk/>
            <pc:sldMk cId="654073610" sldId="1103"/>
            <ac:spMk id="123" creationId="{B3B83096-2C68-4DD3-94D6-414EDA3A16C4}"/>
          </ac:spMkLst>
        </pc:spChg>
        <pc:spChg chg="add mod">
          <ac:chgData name="Phoenix, Victoria" userId="702a7ceb-4d77-4b69-aff0-7045f56d1def" providerId="ADAL" clId="{05AF090E-18CA-49FD-BF77-8E244D1E8680}" dt="2021-06-02T11:05:03.265" v="3023" actId="20577"/>
          <ac:spMkLst>
            <pc:docMk/>
            <pc:sldMk cId="654073610" sldId="1103"/>
            <ac:spMk id="124" creationId="{178A16C9-9D02-4BA3-91BB-CBECAFFA84D0}"/>
          </ac:spMkLst>
        </pc:spChg>
        <pc:spChg chg="add mod">
          <ac:chgData name="Phoenix, Victoria" userId="702a7ceb-4d77-4b69-aff0-7045f56d1def" providerId="ADAL" clId="{05AF090E-18CA-49FD-BF77-8E244D1E8680}" dt="2021-06-02T11:05:07.817" v="3027" actId="20577"/>
          <ac:spMkLst>
            <pc:docMk/>
            <pc:sldMk cId="654073610" sldId="1103"/>
            <ac:spMk id="125" creationId="{6E145927-1703-4C9B-B123-F70E0DAAB1D7}"/>
          </ac:spMkLst>
        </pc:spChg>
        <pc:grpChg chg="add mod">
          <ac:chgData name="Phoenix, Victoria" userId="702a7ceb-4d77-4b69-aff0-7045f56d1def" providerId="ADAL" clId="{05AF090E-18CA-49FD-BF77-8E244D1E8680}" dt="2021-06-02T10:59:14.522" v="2946" actId="1036"/>
          <ac:grpSpMkLst>
            <pc:docMk/>
            <pc:sldMk cId="654073610" sldId="1103"/>
            <ac:grpSpMk id="13" creationId="{8D247BD1-8F24-45E0-9E17-80A28F0DC6C1}"/>
          </ac:grpSpMkLst>
        </pc:grpChg>
        <pc:grpChg chg="add mod">
          <ac:chgData name="Phoenix, Victoria" userId="702a7ceb-4d77-4b69-aff0-7045f56d1def" providerId="ADAL" clId="{05AF090E-18CA-49FD-BF77-8E244D1E8680}" dt="2021-06-02T10:59:14.522" v="2946" actId="1036"/>
          <ac:grpSpMkLst>
            <pc:docMk/>
            <pc:sldMk cId="654073610" sldId="1103"/>
            <ac:grpSpMk id="48" creationId="{822F613F-2CBF-4B46-ABE3-35D5987125C6}"/>
          </ac:grpSpMkLst>
        </pc:grpChg>
        <pc:grpChg chg="add mod">
          <ac:chgData name="Phoenix, Victoria" userId="702a7ceb-4d77-4b69-aff0-7045f56d1def" providerId="ADAL" clId="{05AF090E-18CA-49FD-BF77-8E244D1E8680}" dt="2021-06-02T11:03:18.390" v="3008" actId="1076"/>
          <ac:grpSpMkLst>
            <pc:docMk/>
            <pc:sldMk cId="654073610" sldId="1103"/>
            <ac:grpSpMk id="88" creationId="{96D4DCC8-ECA2-4F02-BB44-BBE892746C6F}"/>
          </ac:grpSpMkLst>
        </pc:grpChg>
        <pc:picChg chg="del">
          <ac:chgData name="Phoenix, Victoria" userId="702a7ceb-4d77-4b69-aff0-7045f56d1def" providerId="ADAL" clId="{05AF090E-18CA-49FD-BF77-8E244D1E8680}" dt="2021-06-02T10:54:35.202" v="2839" actId="478"/>
          <ac:picMkLst>
            <pc:docMk/>
            <pc:sldMk cId="654073610" sldId="1103"/>
            <ac:picMk id="8" creationId="{4EEF95EF-60F3-45F9-B106-721E46F42B1C}"/>
          </ac:picMkLst>
        </pc:picChg>
        <pc:picChg chg="del">
          <ac:chgData name="Phoenix, Victoria" userId="702a7ceb-4d77-4b69-aff0-7045f56d1def" providerId="ADAL" clId="{05AF090E-18CA-49FD-BF77-8E244D1E8680}" dt="2021-06-02T10:54:38.173" v="2840" actId="478"/>
          <ac:picMkLst>
            <pc:docMk/>
            <pc:sldMk cId="654073610" sldId="1103"/>
            <ac:picMk id="9" creationId="{75965D68-EB8F-4C3D-9FDB-679961C66376}"/>
          </ac:picMkLst>
        </pc:picChg>
        <pc:cxnChg chg="add del mod">
          <ac:chgData name="Phoenix, Victoria" userId="702a7ceb-4d77-4b69-aff0-7045f56d1def" providerId="ADAL" clId="{05AF090E-18CA-49FD-BF77-8E244D1E8680}" dt="2021-06-02T11:03:35.352" v="3013" actId="478"/>
          <ac:cxnSpMkLst>
            <pc:docMk/>
            <pc:sldMk cId="654073610" sldId="1103"/>
            <ac:cxnSpMk id="3" creationId="{A65E5E69-574B-49D9-B91F-B0815B5D2D5D}"/>
          </ac:cxnSpMkLst>
        </pc:cxnChg>
        <pc:cxnChg chg="add del">
          <ac:chgData name="Phoenix, Victoria" userId="702a7ceb-4d77-4b69-aff0-7045f56d1def" providerId="ADAL" clId="{05AF090E-18CA-49FD-BF77-8E244D1E8680}" dt="2021-06-02T10:56:27.059" v="2884" actId="478"/>
          <ac:cxnSpMkLst>
            <pc:docMk/>
            <pc:sldMk cId="654073610" sldId="1103"/>
            <ac:cxnSpMk id="6" creationId="{F5768230-2346-441C-A26C-393C2FF270AC}"/>
          </ac:cxnSpMkLst>
        </pc:cxnChg>
        <pc:cxnChg chg="add del">
          <ac:chgData name="Phoenix, Victoria" userId="702a7ceb-4d77-4b69-aff0-7045f56d1def" providerId="ADAL" clId="{05AF090E-18CA-49FD-BF77-8E244D1E8680}" dt="2021-06-02T10:56:28.934" v="2885" actId="478"/>
          <ac:cxnSpMkLst>
            <pc:docMk/>
            <pc:sldMk cId="654073610" sldId="1103"/>
            <ac:cxnSpMk id="7" creationId="{639023AA-C117-4471-9B23-5DC34305D969}"/>
          </ac:cxnSpMkLst>
        </pc:cxnChg>
      </pc:sldChg>
      <pc:sldChg chg="addSp delSp modSp add addCm modCm modNotesTx">
        <pc:chgData name="Phoenix, Victoria" userId="702a7ceb-4d77-4b69-aff0-7045f56d1def" providerId="ADAL" clId="{05AF090E-18CA-49FD-BF77-8E244D1E8680}" dt="2021-06-02T17:01:25.116" v="5167" actId="20577"/>
        <pc:sldMkLst>
          <pc:docMk/>
          <pc:sldMk cId="349437008" sldId="1104"/>
        </pc:sldMkLst>
        <pc:spChg chg="mod">
          <ac:chgData name="Phoenix, Victoria" userId="702a7ceb-4d77-4b69-aff0-7045f56d1def" providerId="ADAL" clId="{05AF090E-18CA-49FD-BF77-8E244D1E8680}" dt="2021-06-02T17:01:25.116" v="5167" actId="20577"/>
          <ac:spMkLst>
            <pc:docMk/>
            <pc:sldMk cId="349437008" sldId="1104"/>
            <ac:spMk id="2" creationId="{6C6F8B6D-6B6B-4049-AA95-B299A236C4CF}"/>
          </ac:spMkLst>
        </pc:spChg>
        <pc:spChg chg="mod">
          <ac:chgData name="Phoenix, Victoria" userId="702a7ceb-4d77-4b69-aff0-7045f56d1def" providerId="ADAL" clId="{05AF090E-18CA-49FD-BF77-8E244D1E8680}" dt="2021-06-02T15:21:29.337" v="4179" actId="20577"/>
          <ac:spMkLst>
            <pc:docMk/>
            <pc:sldMk cId="349437008" sldId="1104"/>
            <ac:spMk id="3" creationId="{32A076A7-AD31-4008-A1E0-2B22CA01062F}"/>
          </ac:spMkLst>
        </pc:spChg>
        <pc:spChg chg="add del mod">
          <ac:chgData name="Phoenix, Victoria" userId="702a7ceb-4d77-4b69-aff0-7045f56d1def" providerId="ADAL" clId="{05AF090E-18CA-49FD-BF77-8E244D1E8680}" dt="2021-06-02T11:24:52.670" v="3336" actId="20577"/>
          <ac:spMkLst>
            <pc:docMk/>
            <pc:sldMk cId="349437008" sldId="1104"/>
            <ac:spMk id="4" creationId="{7EDE5A14-B981-45CA-9996-668DF043AA32}"/>
          </ac:spMkLst>
        </pc:spChg>
        <pc:picChg chg="add mod modCrop">
          <ac:chgData name="Phoenix, Victoria" userId="702a7ceb-4d77-4b69-aff0-7045f56d1def" providerId="ADAL" clId="{05AF090E-18CA-49FD-BF77-8E244D1E8680}" dt="2021-06-02T11:26:12.734" v="3403" actId="1076"/>
          <ac:picMkLst>
            <pc:docMk/>
            <pc:sldMk cId="349437008" sldId="1104"/>
            <ac:picMk id="6" creationId="{D1FDA0BD-C2EF-4B77-9F1B-ABE1DE83CA43}"/>
          </ac:picMkLst>
        </pc:picChg>
      </pc:sldChg>
      <pc:sldChg chg="addSp delSp modSp add addCm delCm modCm modNotesTx">
        <pc:chgData name="Phoenix, Victoria" userId="702a7ceb-4d77-4b69-aff0-7045f56d1def" providerId="ADAL" clId="{05AF090E-18CA-49FD-BF77-8E244D1E8680}" dt="2021-06-02T16:00:36.906" v="4803"/>
        <pc:sldMkLst>
          <pc:docMk/>
          <pc:sldMk cId="314318999" sldId="1105"/>
        </pc:sldMkLst>
        <pc:spChg chg="mod">
          <ac:chgData name="Phoenix, Victoria" userId="702a7ceb-4d77-4b69-aff0-7045f56d1def" providerId="ADAL" clId="{05AF090E-18CA-49FD-BF77-8E244D1E8680}" dt="2021-06-02T11:37:11.898" v="3540" actId="20577"/>
          <ac:spMkLst>
            <pc:docMk/>
            <pc:sldMk cId="314318999" sldId="1105"/>
            <ac:spMk id="2" creationId="{57AF28D4-00FE-4E36-BE54-02D089A10D4B}"/>
          </ac:spMkLst>
        </pc:spChg>
        <pc:spChg chg="add del">
          <ac:chgData name="Phoenix, Victoria" userId="702a7ceb-4d77-4b69-aff0-7045f56d1def" providerId="ADAL" clId="{05AF090E-18CA-49FD-BF77-8E244D1E8680}" dt="2021-06-02T11:34:26.966" v="3514"/>
          <ac:spMkLst>
            <pc:docMk/>
            <pc:sldMk cId="314318999" sldId="1105"/>
            <ac:spMk id="3" creationId="{5FEE1E67-BD6E-449C-9DC4-3E1D1CAD4AEE}"/>
          </ac:spMkLst>
        </pc:spChg>
        <pc:spChg chg="add del">
          <ac:chgData name="Phoenix, Victoria" userId="702a7ceb-4d77-4b69-aff0-7045f56d1def" providerId="ADAL" clId="{05AF090E-18CA-49FD-BF77-8E244D1E8680}" dt="2021-06-02T11:34:26.966" v="3514"/>
          <ac:spMkLst>
            <pc:docMk/>
            <pc:sldMk cId="314318999" sldId="1105"/>
            <ac:spMk id="4" creationId="{5B92F2B5-4E0C-43FE-911C-1B950A533571}"/>
          </ac:spMkLst>
        </pc:spChg>
        <pc:spChg chg="mod">
          <ac:chgData name="Phoenix, Victoria" userId="702a7ceb-4d77-4b69-aff0-7045f56d1def" providerId="ADAL" clId="{05AF090E-18CA-49FD-BF77-8E244D1E8680}" dt="2021-06-02T11:35:09.840" v="3521" actId="20577"/>
          <ac:spMkLst>
            <pc:docMk/>
            <pc:sldMk cId="314318999" sldId="1105"/>
            <ac:spMk id="5" creationId="{BB9BB963-FB16-404B-9E30-431CD9E1B04D}"/>
          </ac:spMkLst>
        </pc:spChg>
        <pc:spChg chg="add del mod">
          <ac:chgData name="Phoenix, Victoria" userId="702a7ceb-4d77-4b69-aff0-7045f56d1def" providerId="ADAL" clId="{05AF090E-18CA-49FD-BF77-8E244D1E8680}" dt="2021-06-02T11:34:36.650" v="3516"/>
          <ac:spMkLst>
            <pc:docMk/>
            <pc:sldMk cId="314318999" sldId="1105"/>
            <ac:spMk id="6" creationId="{929D9CCF-3BB8-409D-8380-6702D98C61FD}"/>
          </ac:spMkLst>
        </pc:spChg>
        <pc:spChg chg="add del mod">
          <ac:chgData name="Phoenix, Victoria" userId="702a7ceb-4d77-4b69-aff0-7045f56d1def" providerId="ADAL" clId="{05AF090E-18CA-49FD-BF77-8E244D1E8680}" dt="2021-06-02T11:34:36.650" v="3516"/>
          <ac:spMkLst>
            <pc:docMk/>
            <pc:sldMk cId="314318999" sldId="1105"/>
            <ac:spMk id="7" creationId="{6BF2F4D5-F70D-4AA4-8358-ABABC13CDA78}"/>
          </ac:spMkLst>
        </pc:spChg>
        <pc:spChg chg="add del mod">
          <ac:chgData name="Phoenix, Victoria" userId="702a7ceb-4d77-4b69-aff0-7045f56d1def" providerId="ADAL" clId="{05AF090E-18CA-49FD-BF77-8E244D1E8680}" dt="2021-06-02T11:34:36.650" v="3516"/>
          <ac:spMkLst>
            <pc:docMk/>
            <pc:sldMk cId="314318999" sldId="1105"/>
            <ac:spMk id="8" creationId="{15432065-AF6E-492A-B85C-9E4735B9786F}"/>
          </ac:spMkLst>
        </pc:spChg>
        <pc:spChg chg="add del mod">
          <ac:chgData name="Phoenix, Victoria" userId="702a7ceb-4d77-4b69-aff0-7045f56d1def" providerId="ADAL" clId="{05AF090E-18CA-49FD-BF77-8E244D1E8680}" dt="2021-06-02T11:34:39.590" v="3517"/>
          <ac:spMkLst>
            <pc:docMk/>
            <pc:sldMk cId="314318999" sldId="1105"/>
            <ac:spMk id="9" creationId="{E6763A9D-6360-40E6-8E2F-8281E08D39DF}"/>
          </ac:spMkLst>
        </pc:spChg>
        <pc:spChg chg="add del mod">
          <ac:chgData name="Phoenix, Victoria" userId="702a7ceb-4d77-4b69-aff0-7045f56d1def" providerId="ADAL" clId="{05AF090E-18CA-49FD-BF77-8E244D1E8680}" dt="2021-06-02T11:34:39.590" v="3517"/>
          <ac:spMkLst>
            <pc:docMk/>
            <pc:sldMk cId="314318999" sldId="1105"/>
            <ac:spMk id="10" creationId="{A64C6C32-F520-4F57-BD4C-FD9D31BFAB2B}"/>
          </ac:spMkLst>
        </pc:spChg>
        <pc:spChg chg="add del mod">
          <ac:chgData name="Phoenix, Victoria" userId="702a7ceb-4d77-4b69-aff0-7045f56d1def" providerId="ADAL" clId="{05AF090E-18CA-49FD-BF77-8E244D1E8680}" dt="2021-06-02T11:34:39.590" v="3517"/>
          <ac:spMkLst>
            <pc:docMk/>
            <pc:sldMk cId="314318999" sldId="1105"/>
            <ac:spMk id="11" creationId="{42B5FBC7-FAAF-448C-BE2F-FECD84B3F906}"/>
          </ac:spMkLst>
        </pc:spChg>
        <pc:spChg chg="add mod">
          <ac:chgData name="Phoenix, Victoria" userId="702a7ceb-4d77-4b69-aff0-7045f56d1def" providerId="ADAL" clId="{05AF090E-18CA-49FD-BF77-8E244D1E8680}" dt="2021-06-02T15:44:57.649" v="4594" actId="13926"/>
          <ac:spMkLst>
            <pc:docMk/>
            <pc:sldMk cId="314318999" sldId="1105"/>
            <ac:spMk id="12" creationId="{1374BA64-C189-4DD3-9F1A-9051DB3A0AC5}"/>
          </ac:spMkLst>
        </pc:spChg>
        <pc:spChg chg="add del mod">
          <ac:chgData name="Phoenix, Victoria" userId="702a7ceb-4d77-4b69-aff0-7045f56d1def" providerId="ADAL" clId="{05AF090E-18CA-49FD-BF77-8E244D1E8680}" dt="2021-06-02T11:35:26.621" v="3523"/>
          <ac:spMkLst>
            <pc:docMk/>
            <pc:sldMk cId="314318999" sldId="1105"/>
            <ac:spMk id="13" creationId="{1083ECF8-31FE-4749-B5D2-813E33F25831}"/>
          </ac:spMkLst>
        </pc:spChg>
      </pc:sldChg>
      <pc:sldChg chg="addSp delSp modSp add addCm modCm">
        <pc:chgData name="Phoenix, Victoria" userId="702a7ceb-4d77-4b69-aff0-7045f56d1def" providerId="ADAL" clId="{05AF090E-18CA-49FD-BF77-8E244D1E8680}" dt="2021-06-02T16:00:41.961" v="4805"/>
        <pc:sldMkLst>
          <pc:docMk/>
          <pc:sldMk cId="1293261068" sldId="1106"/>
        </pc:sldMkLst>
        <pc:spChg chg="mod">
          <ac:chgData name="Phoenix, Victoria" userId="702a7ceb-4d77-4b69-aff0-7045f56d1def" providerId="ADAL" clId="{05AF090E-18CA-49FD-BF77-8E244D1E8680}" dt="2021-06-02T11:37:28.029" v="3541"/>
          <ac:spMkLst>
            <pc:docMk/>
            <pc:sldMk cId="1293261068" sldId="1106"/>
            <ac:spMk id="2" creationId="{66C8F780-B687-4DA3-8F56-D05FD4F44C25}"/>
          </ac:spMkLst>
        </pc:spChg>
        <pc:spChg chg="del">
          <ac:chgData name="Phoenix, Victoria" userId="702a7ceb-4d77-4b69-aff0-7045f56d1def" providerId="ADAL" clId="{05AF090E-18CA-49FD-BF77-8E244D1E8680}" dt="2021-06-02T11:37:39.745" v="3542"/>
          <ac:spMkLst>
            <pc:docMk/>
            <pc:sldMk cId="1293261068" sldId="1106"/>
            <ac:spMk id="3" creationId="{50BC263B-2675-4CEF-913E-F1860C52294C}"/>
          </ac:spMkLst>
        </pc:spChg>
        <pc:spChg chg="del">
          <ac:chgData name="Phoenix, Victoria" userId="702a7ceb-4d77-4b69-aff0-7045f56d1def" providerId="ADAL" clId="{05AF090E-18CA-49FD-BF77-8E244D1E8680}" dt="2021-06-02T11:37:39.745" v="3542"/>
          <ac:spMkLst>
            <pc:docMk/>
            <pc:sldMk cId="1293261068" sldId="1106"/>
            <ac:spMk id="4" creationId="{5E4D75A8-0260-4AC4-AAF4-0B6148615586}"/>
          </ac:spMkLst>
        </pc:spChg>
        <pc:spChg chg="del">
          <ac:chgData name="Phoenix, Victoria" userId="702a7ceb-4d77-4b69-aff0-7045f56d1def" providerId="ADAL" clId="{05AF090E-18CA-49FD-BF77-8E244D1E8680}" dt="2021-06-02T11:37:39.745" v="3542"/>
          <ac:spMkLst>
            <pc:docMk/>
            <pc:sldMk cId="1293261068" sldId="1106"/>
            <ac:spMk id="5" creationId="{9E3E0C67-D594-430B-B87D-C35BDF19AD75}"/>
          </ac:spMkLst>
        </pc:spChg>
        <pc:spChg chg="add del mod">
          <ac:chgData name="Phoenix, Victoria" userId="702a7ceb-4d77-4b69-aff0-7045f56d1def" providerId="ADAL" clId="{05AF090E-18CA-49FD-BF77-8E244D1E8680}" dt="2021-06-02T11:37:44.583" v="3543"/>
          <ac:spMkLst>
            <pc:docMk/>
            <pc:sldMk cId="1293261068" sldId="1106"/>
            <ac:spMk id="6" creationId="{B92CC676-EF5A-420A-9A5A-C3F9DC8884C0}"/>
          </ac:spMkLst>
        </pc:spChg>
        <pc:spChg chg="add del mod">
          <ac:chgData name="Phoenix, Victoria" userId="702a7ceb-4d77-4b69-aff0-7045f56d1def" providerId="ADAL" clId="{05AF090E-18CA-49FD-BF77-8E244D1E8680}" dt="2021-06-02T11:37:44.583" v="3543"/>
          <ac:spMkLst>
            <pc:docMk/>
            <pc:sldMk cId="1293261068" sldId="1106"/>
            <ac:spMk id="7" creationId="{0755C598-BB4D-4E54-8F25-045FAA283866}"/>
          </ac:spMkLst>
        </pc:spChg>
        <pc:spChg chg="add del mod">
          <ac:chgData name="Phoenix, Victoria" userId="702a7ceb-4d77-4b69-aff0-7045f56d1def" providerId="ADAL" clId="{05AF090E-18CA-49FD-BF77-8E244D1E8680}" dt="2021-06-02T11:37:44.583" v="3543"/>
          <ac:spMkLst>
            <pc:docMk/>
            <pc:sldMk cId="1293261068" sldId="1106"/>
            <ac:spMk id="8" creationId="{9549EB0F-FCB5-45CD-8D7C-BFCFD8611E1E}"/>
          </ac:spMkLst>
        </pc:spChg>
        <pc:spChg chg="add mod">
          <ac:chgData name="Phoenix, Victoria" userId="702a7ceb-4d77-4b69-aff0-7045f56d1def" providerId="ADAL" clId="{05AF090E-18CA-49FD-BF77-8E244D1E8680}" dt="2021-06-02T11:39:52.212" v="3580" actId="20577"/>
          <ac:spMkLst>
            <pc:docMk/>
            <pc:sldMk cId="1293261068" sldId="1106"/>
            <ac:spMk id="9" creationId="{38ECB779-7A8A-43A8-82B4-4E278E4F50F6}"/>
          </ac:spMkLst>
        </pc:spChg>
        <pc:spChg chg="add mod">
          <ac:chgData name="Phoenix, Victoria" userId="702a7ceb-4d77-4b69-aff0-7045f56d1def" providerId="ADAL" clId="{05AF090E-18CA-49FD-BF77-8E244D1E8680}" dt="2021-06-02T15:45:17.132" v="4597" actId="13926"/>
          <ac:spMkLst>
            <pc:docMk/>
            <pc:sldMk cId="1293261068" sldId="1106"/>
            <ac:spMk id="10" creationId="{42936231-B7F4-438C-BCE2-E6A01AE0C783}"/>
          </ac:spMkLst>
        </pc:spChg>
        <pc:spChg chg="add mod">
          <ac:chgData name="Phoenix, Victoria" userId="702a7ceb-4d77-4b69-aff0-7045f56d1def" providerId="ADAL" clId="{05AF090E-18CA-49FD-BF77-8E244D1E8680}" dt="2021-06-02T11:39:16.228" v="3561" actId="1076"/>
          <ac:spMkLst>
            <pc:docMk/>
            <pc:sldMk cId="1293261068" sldId="1106"/>
            <ac:spMk id="11" creationId="{E770D5E7-84EE-4878-BF5C-404244C38AD8}"/>
          </ac:spMkLst>
        </pc:spChg>
      </pc:sldChg>
      <pc:sldChg chg="addSp delSp modSp add ord addCm modCm">
        <pc:chgData name="Phoenix, Victoria" userId="702a7ceb-4d77-4b69-aff0-7045f56d1def" providerId="ADAL" clId="{05AF090E-18CA-49FD-BF77-8E244D1E8680}" dt="2021-06-02T17:02:28.855" v="5182" actId="478"/>
        <pc:sldMkLst>
          <pc:docMk/>
          <pc:sldMk cId="2127687928" sldId="1107"/>
        </pc:sldMkLst>
        <pc:spChg chg="mod">
          <ac:chgData name="Phoenix, Victoria" userId="702a7ceb-4d77-4b69-aff0-7045f56d1def" providerId="ADAL" clId="{05AF090E-18CA-49FD-BF77-8E244D1E8680}" dt="2021-06-02T11:29:46.912" v="3421" actId="20577"/>
          <ac:spMkLst>
            <pc:docMk/>
            <pc:sldMk cId="2127687928" sldId="1107"/>
            <ac:spMk id="2" creationId="{B6186709-7CD3-4CDC-A98D-7BE5EC56D065}"/>
          </ac:spMkLst>
        </pc:spChg>
        <pc:spChg chg="add del mod">
          <ac:chgData name="Phoenix, Victoria" userId="702a7ceb-4d77-4b69-aff0-7045f56d1def" providerId="ADAL" clId="{05AF090E-18CA-49FD-BF77-8E244D1E8680}" dt="2021-06-02T15:13:20.304" v="4125" actId="13926"/>
          <ac:spMkLst>
            <pc:docMk/>
            <pc:sldMk cId="2127687928" sldId="1107"/>
            <ac:spMk id="3" creationId="{372C6146-D7FB-4D18-BC20-AAF3B8355DE6}"/>
          </ac:spMkLst>
        </pc:spChg>
        <pc:spChg chg="add del">
          <ac:chgData name="Phoenix, Victoria" userId="702a7ceb-4d77-4b69-aff0-7045f56d1def" providerId="ADAL" clId="{05AF090E-18CA-49FD-BF77-8E244D1E8680}" dt="2021-06-02T11:18:54.422" v="3201" actId="478"/>
          <ac:spMkLst>
            <pc:docMk/>
            <pc:sldMk cId="2127687928" sldId="1107"/>
            <ac:spMk id="4" creationId="{3CDEDB6E-67FA-4605-A829-DA03D817191D}"/>
          </ac:spMkLst>
        </pc:spChg>
        <pc:spChg chg="add del">
          <ac:chgData name="Phoenix, Victoria" userId="702a7ceb-4d77-4b69-aff0-7045f56d1def" providerId="ADAL" clId="{05AF090E-18CA-49FD-BF77-8E244D1E8680}" dt="2021-06-02T11:18:58.373" v="3202" actId="478"/>
          <ac:spMkLst>
            <pc:docMk/>
            <pc:sldMk cId="2127687928" sldId="1107"/>
            <ac:spMk id="5" creationId="{300BB9AD-7CBF-4AEF-A4AF-F3F225E44AC0}"/>
          </ac:spMkLst>
        </pc:spChg>
        <pc:spChg chg="add mod">
          <ac:chgData name="Phoenix, Victoria" userId="702a7ceb-4d77-4b69-aff0-7045f56d1def" providerId="ADAL" clId="{05AF090E-18CA-49FD-BF77-8E244D1E8680}" dt="2021-06-02T11:21:51.595" v="3269" actId="1035"/>
          <ac:spMkLst>
            <pc:docMk/>
            <pc:sldMk cId="2127687928" sldId="1107"/>
            <ac:spMk id="6" creationId="{C5E120B4-2589-45CA-A549-DD423EFCFC3B}"/>
          </ac:spMkLst>
        </pc:spChg>
        <pc:spChg chg="add mod">
          <ac:chgData name="Phoenix, Victoria" userId="702a7ceb-4d77-4b69-aff0-7045f56d1def" providerId="ADAL" clId="{05AF090E-18CA-49FD-BF77-8E244D1E8680}" dt="2021-06-02T11:21:43.994" v="3264" actId="1035"/>
          <ac:spMkLst>
            <pc:docMk/>
            <pc:sldMk cId="2127687928" sldId="1107"/>
            <ac:spMk id="7" creationId="{ADC6AB38-E2A5-4DC0-9AF9-4FCF3C698FFB}"/>
          </ac:spMkLst>
        </pc:spChg>
        <pc:spChg chg="add mod">
          <ac:chgData name="Phoenix, Victoria" userId="702a7ceb-4d77-4b69-aff0-7045f56d1def" providerId="ADAL" clId="{05AF090E-18CA-49FD-BF77-8E244D1E8680}" dt="2021-06-02T11:21:43.994" v="3264" actId="1035"/>
          <ac:spMkLst>
            <pc:docMk/>
            <pc:sldMk cId="2127687928" sldId="1107"/>
            <ac:spMk id="8" creationId="{2549444A-7754-479C-8EB2-0EFFE3FFE6E9}"/>
          </ac:spMkLst>
        </pc:spChg>
        <pc:spChg chg="add mod">
          <ac:chgData name="Phoenix, Victoria" userId="702a7ceb-4d77-4b69-aff0-7045f56d1def" providerId="ADAL" clId="{05AF090E-18CA-49FD-BF77-8E244D1E8680}" dt="2021-06-02T11:21:43.994" v="3264" actId="1035"/>
          <ac:spMkLst>
            <pc:docMk/>
            <pc:sldMk cId="2127687928" sldId="1107"/>
            <ac:spMk id="9" creationId="{8D214DE7-45EF-46B9-BD37-E4F80B553730}"/>
          </ac:spMkLst>
        </pc:spChg>
        <pc:spChg chg="add mod">
          <ac:chgData name="Phoenix, Victoria" userId="702a7ceb-4d77-4b69-aff0-7045f56d1def" providerId="ADAL" clId="{05AF090E-18CA-49FD-BF77-8E244D1E8680}" dt="2021-06-02T11:21:43.994" v="3264" actId="1035"/>
          <ac:spMkLst>
            <pc:docMk/>
            <pc:sldMk cId="2127687928" sldId="1107"/>
            <ac:spMk id="10" creationId="{606399EB-816F-4A09-B941-6A23F1381B27}"/>
          </ac:spMkLst>
        </pc:spChg>
        <pc:spChg chg="add mod">
          <ac:chgData name="Phoenix, Victoria" userId="702a7ceb-4d77-4b69-aff0-7045f56d1def" providerId="ADAL" clId="{05AF090E-18CA-49FD-BF77-8E244D1E8680}" dt="2021-06-02T11:21:43.994" v="3264" actId="1035"/>
          <ac:spMkLst>
            <pc:docMk/>
            <pc:sldMk cId="2127687928" sldId="1107"/>
            <ac:spMk id="11" creationId="{A68EB6AF-7A32-478A-ABF6-CDDD1AF7EBF3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13" creationId="{7D9D3DCE-456D-41E0-9217-42848669672F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14" creationId="{1CA4FFE2-D17C-4B21-8A1F-CD06CADFAC62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15" creationId="{6298F4A9-75CF-4BAA-9BCA-1A4CCC40B7D8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16" creationId="{F3892373-1940-4909-8BF2-0A58F89E5551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17" creationId="{23FB93D9-E34F-4110-AA42-845EDC7F5142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18" creationId="{D7916EB2-ED0E-4A20-BDE5-9895F4C2C8A0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19" creationId="{040007B7-5A70-42D1-867E-78E3864764F3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0" creationId="{3E5EC384-87B9-4CC5-AA82-557C1F9B5445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1" creationId="{B18C3F3F-2EFB-4CFF-B4C0-07FD18284027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2" creationId="{30369C32-182F-4DB8-B29F-33217381F3DC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3" creationId="{639A34D6-3F76-45AA-8A6A-36BE0DBECA10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6" creationId="{7DA130F9-20B3-436E-B9C7-19EACFB08D8F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7" creationId="{0DF40892-FBF2-4D15-AA7B-85F49957FC5B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8" creationId="{7C52F01B-D1A3-4157-A23E-C5572F60358E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9" creationId="{45377A7E-F3A8-44E3-B8F8-B755DA6BB698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30" creationId="{A9CDC56C-8692-4C31-9D7A-EF7105B0D8FF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35" creationId="{512A9013-48F8-45BD-B37E-29AFB71307F8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36" creationId="{1503DD88-9F93-4C51-913B-78D1E1CDC11B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37" creationId="{D3524FDA-120B-4584-9B02-68073BEF9FA1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38" creationId="{B56CFC18-0D51-40BB-B297-D3F2C7C1E6B0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39" creationId="{BAD80A74-121D-47B9-87F9-D30F72AFCE0F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40" creationId="{FFBDEF49-E0BB-42A4-97C1-D3B70C742161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41" creationId="{AB69A827-AE01-4837-9607-EAE1070A5116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42" creationId="{5FE9F269-2436-4237-A8CD-AC7A6690CA44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43" creationId="{23374125-95CF-4AB2-B961-BCD9965A4240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44" creationId="{48B80E5E-409B-4624-B67B-D03812B8E5D3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45" creationId="{004C312A-8BDC-43AF-9C40-90130C442C79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46" creationId="{E323734A-1E07-4775-971D-9B2FB2859D10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47" creationId="{8D5453F8-0253-4E41-8B65-F0BE3E0FCDFD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48" creationId="{6EBD890D-7E29-4F17-9502-729B38F36016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49" creationId="{D6C3B988-CB65-4F34-9E7B-7E271D331E39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50" creationId="{EC4CB09E-74A2-45F7-B5B2-4759A939E0DF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51" creationId="{B14EB0BA-F4EC-4B07-9BE4-32A5815710C6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52" creationId="{04DCFD9A-C5DD-4951-B531-8EFBD3D75AA9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53" creationId="{246A0966-B36B-413F-9790-7AC7EFF86F8C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54" creationId="{24689A75-BF4B-49BE-9CC7-54C5EC77BFF0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55" creationId="{EE935D21-5DB7-413B-ACC2-D449FE30E6E7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56" creationId="{AD7FD2F8-8469-4083-B246-F1B0DCB70611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57" creationId="{30FC91CA-0151-4E85-8E76-B73C245C1DE9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58" creationId="{03A3713E-3A4F-482C-90C6-D4EF4A33DE6E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59" creationId="{51DB2422-EA67-45E9-ABEC-2FB2A83EF94E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60" creationId="{C8315FF2-CCA7-4C20-8C81-BEE41CCE776B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61" creationId="{BF304BBB-7108-41D2-9587-CD7701E7658C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62" creationId="{F8A30BD2-4C51-436C-B374-07C4449C0CA5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63" creationId="{591A637D-72CD-4088-BA5F-BE32DFCEAA6B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64" creationId="{8A4E1D08-3261-417E-BA3C-F09CF35754FF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65" creationId="{FD7DC094-09CB-464F-9CB3-35BC7CF4E326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66" creationId="{C676B702-E899-454A-80D3-26953D2F27CB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67" creationId="{91A72EE8-1FB9-4B83-9A07-32ED6D8A0AB8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68" creationId="{FB51CEA5-4386-4369-B92C-9EE12797EF7D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69" creationId="{69E1141D-5F90-4ED5-B65A-28758AAA1847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139" creationId="{E09726AB-65B0-43FD-9DC1-4847AB26EA0F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140" creationId="{FF53D079-6AFB-4B7B-9BDA-F388DA15D11B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141" creationId="{4E750792-AA97-4010-9375-CEF4D7D8BA22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142" creationId="{2EB9FB12-9588-460D-BDC3-8DEE16D470EB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143" creationId="{7FBC7C9E-4A73-4010-9288-CECABF5FBF2D}"/>
          </ac:spMkLst>
        </pc:spChg>
        <pc:spChg chg="add del mod">
          <ac:chgData name="Phoenix, Victoria" userId="702a7ceb-4d77-4b69-aff0-7045f56d1def" providerId="ADAL" clId="{05AF090E-18CA-49FD-BF77-8E244D1E8680}" dt="2021-06-02T17:02:21.887" v="5181" actId="478"/>
          <ac:spMkLst>
            <pc:docMk/>
            <pc:sldMk cId="2127687928" sldId="1107"/>
            <ac:spMk id="169" creationId="{35D59334-78DA-4F37-998E-A7182CF54687}"/>
          </ac:spMkLst>
        </pc:spChg>
        <pc:spChg chg="add mod">
          <ac:chgData name="Phoenix, Victoria" userId="702a7ceb-4d77-4b69-aff0-7045f56d1def" providerId="ADAL" clId="{05AF090E-18CA-49FD-BF77-8E244D1E8680}" dt="2021-06-02T11:30:20.501" v="3428" actId="20577"/>
          <ac:spMkLst>
            <pc:docMk/>
            <pc:sldMk cId="2127687928" sldId="1107"/>
            <ac:spMk id="170" creationId="{242151F3-2726-42AA-A7E6-F1711D7B1F1B}"/>
          </ac:spMkLst>
        </pc:spChg>
        <pc:spChg chg="add mod">
          <ac:chgData name="Phoenix, Victoria" userId="702a7ceb-4d77-4b69-aff0-7045f56d1def" providerId="ADAL" clId="{05AF090E-18CA-49FD-BF77-8E244D1E8680}" dt="2021-06-02T11:21:43.994" v="3264" actId="1035"/>
          <ac:spMkLst>
            <pc:docMk/>
            <pc:sldMk cId="2127687928" sldId="1107"/>
            <ac:spMk id="171" creationId="{3D5F66C0-E566-473C-AEFC-55B998D58952}"/>
          </ac:spMkLst>
        </pc:spChg>
        <pc:spChg chg="add mod">
          <ac:chgData name="Phoenix, Victoria" userId="702a7ceb-4d77-4b69-aff0-7045f56d1def" providerId="ADAL" clId="{05AF090E-18CA-49FD-BF77-8E244D1E8680}" dt="2021-06-02T11:21:43.994" v="3264" actId="1035"/>
          <ac:spMkLst>
            <pc:docMk/>
            <pc:sldMk cId="2127687928" sldId="1107"/>
            <ac:spMk id="172" creationId="{2DD47D5C-6B2A-4458-88F4-F096FF46584D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182" creationId="{E16D698E-E5FC-4935-813D-511AA685CB1E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187" creationId="{189155F7-8C5A-4476-B123-818EDA845E4D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188" creationId="{831A456F-2997-439A-B891-E943B5F107D8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30" creationId="{CFD73514-DEF2-441E-B666-35D9F52F68A4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31" creationId="{1F4820AA-F1D9-4190-A4D6-BCA7C598FC47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32" creationId="{F6C5A639-E1B5-4A3F-9ADF-3E70A9E9B29A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33" creationId="{8459A690-4B71-4E98-90F3-7E0514243862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34" creationId="{27130544-95E6-4EE7-8E91-8612B7319FE9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35" creationId="{E3DEC04D-7E21-4A6D-A79D-E31E477D0B31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36" creationId="{FB1F37A9-4C7A-4F8A-9836-A6F10FD056C0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37" creationId="{F423E2DB-C1A8-47FE-9127-225BD32985EA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38" creationId="{896122D6-F857-4013-97C0-F560BB16D918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39" creationId="{C51D8D53-1DAA-47CB-A51F-2E75A6BB4567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40" creationId="{A56A45F1-BFCB-43E1-BFCE-B52C0F971979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41" creationId="{433F324F-E76B-43ED-B467-C4468B2FD4A8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42" creationId="{388E6A65-B1B0-40CD-B309-D06DF5139FF2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43" creationId="{A4A3E646-4FF1-416E-AD30-03F0AF24E168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44" creationId="{67A0B24E-F87A-4257-A337-0D346E750A5A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45" creationId="{322DA33C-F82D-48EF-B615-51BDAD0008C5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46" creationId="{1F034894-BCD1-44D6-AAAA-EC153B66AFBE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47" creationId="{0165AD7C-8FCD-4F84-8AD0-6E8C99A55597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48" creationId="{775F65C5-DD82-4EBE-920F-5718C08AFFEB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49" creationId="{C40F930C-EEEB-43E0-924E-3DACD7E75E20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50" creationId="{55E26EC1-90F5-4600-AF51-8384378FB860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51" creationId="{5E16D0BD-266D-47A4-A32D-BF83A26FBFF1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52" creationId="{2E84D549-6BB6-435C-8C09-4A43BFD9FBC2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53" creationId="{2C3D00F8-1BD2-4BF5-A7FF-766F2E6DB548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54" creationId="{13682080-E70B-4EF9-B1DD-095DF33D9BB8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55" creationId="{0459E44B-3F12-4DF7-83CE-1A9FE0FF9793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56" creationId="{5734C896-657F-4983-A154-4BD01BAB53E1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57" creationId="{692AE3E4-AF13-44F5-A4EC-0C88D2314149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58" creationId="{A3C09D04-3A5A-4E92-BDB3-D0F80E2630FA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59" creationId="{1F930836-1926-4AEE-B5E9-53D78024A311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60" creationId="{0F84B586-D241-45C6-BC50-D4FE20324CBE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61" creationId="{520D0718-3BF3-4D65-BBAF-CED981FDE16C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62" creationId="{2D7B6ABB-144A-4BBD-97CA-846CA8FE16E5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63" creationId="{4DACA959-7147-4D92-9202-C6FF66A6A736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64" creationId="{9F596435-B266-4EA1-8D3F-68D89DC6C052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65" creationId="{52CF6504-2FA5-4A14-86EC-1880C34096E4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66" creationId="{5AEAC55B-FED4-458C-8BBB-8A4A3C8D13F0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67" creationId="{240E8B28-4244-4169-8DF3-6E6E5880B53D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68" creationId="{12F1548B-1BD6-4EDB-8E6E-7569BF8D0FA6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69" creationId="{DA4E0867-C88F-40DA-9BBA-F2DC7F1BD46D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70" creationId="{F3CFD6A8-2E14-4C4C-B6B1-17572F3BCF34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71" creationId="{3A95DEC0-58FC-4A3E-AEA2-5F4A09C11E38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72" creationId="{DF86F463-5F1C-4197-AAC6-D3CF07BD27DD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73" creationId="{8F542E7A-1983-4139-9906-78E0A5F6638C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74" creationId="{5820D2C8-6605-4764-B9D4-0739585F4D06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75" creationId="{041D2F0C-C1A3-4733-9969-A04DB50D0D78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76" creationId="{DEFDB100-B369-40AF-9688-D57186EDB41D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77" creationId="{5E221824-C99D-471E-B1BF-9C1E73B383CD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78" creationId="{DD183D58-6B84-4626-9D60-800859824B34}"/>
          </ac:spMkLst>
        </pc:spChg>
        <pc:spChg chg="mod">
          <ac:chgData name="Phoenix, Victoria" userId="702a7ceb-4d77-4b69-aff0-7045f56d1def" providerId="ADAL" clId="{05AF090E-18CA-49FD-BF77-8E244D1E8680}" dt="2021-06-02T11:19:36.246" v="3226" actId="403"/>
          <ac:spMkLst>
            <pc:docMk/>
            <pc:sldMk cId="2127687928" sldId="1107"/>
            <ac:spMk id="279" creationId="{8E34F65F-E7ED-47CC-BCF7-B08D925FA92E}"/>
          </ac:spMkLst>
        </pc:spChg>
        <pc:spChg chg="add del mod">
          <ac:chgData name="Phoenix, Victoria" userId="702a7ceb-4d77-4b69-aff0-7045f56d1def" providerId="ADAL" clId="{05AF090E-18CA-49FD-BF77-8E244D1E8680}" dt="2021-06-02T11:18:48.103" v="3198"/>
          <ac:spMkLst>
            <pc:docMk/>
            <pc:sldMk cId="2127687928" sldId="1107"/>
            <ac:spMk id="300" creationId="{3C16B6F3-9ADE-42FB-89E7-8E76A115AAF1}"/>
          </ac:spMkLst>
        </pc:spChg>
        <pc:spChg chg="add del mod">
          <ac:chgData name="Phoenix, Victoria" userId="702a7ceb-4d77-4b69-aff0-7045f56d1def" providerId="ADAL" clId="{05AF090E-18CA-49FD-BF77-8E244D1E8680}" dt="2021-06-02T11:18:48.103" v="3198"/>
          <ac:spMkLst>
            <pc:docMk/>
            <pc:sldMk cId="2127687928" sldId="1107"/>
            <ac:spMk id="301" creationId="{49464CD8-17ED-4B99-8758-E898C2DCA4B5}"/>
          </ac:spMkLst>
        </pc:spChg>
        <pc:spChg chg="add del mod">
          <ac:chgData name="Phoenix, Victoria" userId="702a7ceb-4d77-4b69-aff0-7045f56d1def" providerId="ADAL" clId="{05AF090E-18CA-49FD-BF77-8E244D1E8680}" dt="2021-06-02T11:18:48.103" v="3198"/>
          <ac:spMkLst>
            <pc:docMk/>
            <pc:sldMk cId="2127687928" sldId="1107"/>
            <ac:spMk id="302" creationId="{BECFC26B-7F04-4DCA-8DFC-24FD5FCF409C}"/>
          </ac:spMkLst>
        </pc:spChg>
        <pc:spChg chg="add del mod">
          <ac:chgData name="Phoenix, Victoria" userId="702a7ceb-4d77-4b69-aff0-7045f56d1def" providerId="ADAL" clId="{05AF090E-18CA-49FD-BF77-8E244D1E8680}" dt="2021-06-02T11:23:11.102" v="3304"/>
          <ac:spMkLst>
            <pc:docMk/>
            <pc:sldMk cId="2127687928" sldId="1107"/>
            <ac:spMk id="303" creationId="{A7BABE61-32E3-474D-9A9E-18B772C29835}"/>
          </ac:spMkLst>
        </pc:spChg>
        <pc:spChg chg="add del mod">
          <ac:chgData name="Phoenix, Victoria" userId="702a7ceb-4d77-4b69-aff0-7045f56d1def" providerId="ADAL" clId="{05AF090E-18CA-49FD-BF77-8E244D1E8680}" dt="2021-06-02T11:23:11.102" v="3304"/>
          <ac:spMkLst>
            <pc:docMk/>
            <pc:sldMk cId="2127687928" sldId="1107"/>
            <ac:spMk id="304" creationId="{71E62907-3C4D-4870-8B8C-D245183CB611}"/>
          </ac:spMkLst>
        </pc:spChg>
        <pc:spChg chg="add del mod">
          <ac:chgData name="Phoenix, Victoria" userId="702a7ceb-4d77-4b69-aff0-7045f56d1def" providerId="ADAL" clId="{05AF090E-18CA-49FD-BF77-8E244D1E8680}" dt="2021-06-02T11:23:17.626" v="3305" actId="478"/>
          <ac:spMkLst>
            <pc:docMk/>
            <pc:sldMk cId="2127687928" sldId="1107"/>
            <ac:spMk id="305" creationId="{44EDB188-8015-4FA0-BFBB-EED47081D522}"/>
          </ac:spMkLst>
        </pc:spChg>
        <pc:spChg chg="add del mod">
          <ac:chgData name="Phoenix, Victoria" userId="702a7ceb-4d77-4b69-aff0-7045f56d1def" providerId="ADAL" clId="{05AF090E-18CA-49FD-BF77-8E244D1E8680}" dt="2021-06-02T11:23:20.035" v="3306" actId="478"/>
          <ac:spMkLst>
            <pc:docMk/>
            <pc:sldMk cId="2127687928" sldId="1107"/>
            <ac:spMk id="306" creationId="{CEFDBE46-67D3-40C9-A683-D23F6807AA97}"/>
          </ac:spMkLst>
        </pc:spChg>
        <pc:spChg chg="add del mod">
          <ac:chgData name="Phoenix, Victoria" userId="702a7ceb-4d77-4b69-aff0-7045f56d1def" providerId="ADAL" clId="{05AF090E-18CA-49FD-BF77-8E244D1E8680}" dt="2021-06-02T17:02:15.856" v="5179"/>
          <ac:spMkLst>
            <pc:docMk/>
            <pc:sldMk cId="2127687928" sldId="1107"/>
            <ac:spMk id="307" creationId="{DFE07DE6-9EF1-4AEB-BBAA-86D27709D99E}"/>
          </ac:spMkLst>
        </pc:spChg>
        <pc:spChg chg="add del mod">
          <ac:chgData name="Phoenix, Victoria" userId="702a7ceb-4d77-4b69-aff0-7045f56d1def" providerId="ADAL" clId="{05AF090E-18CA-49FD-BF77-8E244D1E8680}" dt="2021-06-02T17:02:15.856" v="5179"/>
          <ac:spMkLst>
            <pc:docMk/>
            <pc:sldMk cId="2127687928" sldId="1107"/>
            <ac:spMk id="308" creationId="{6C5D4DD2-3B68-4448-BA8A-70AA60FB7043}"/>
          </ac:spMkLst>
        </pc:spChg>
        <pc:spChg chg="add del mod">
          <ac:chgData name="Phoenix, Victoria" userId="702a7ceb-4d77-4b69-aff0-7045f56d1def" providerId="ADAL" clId="{05AF090E-18CA-49FD-BF77-8E244D1E8680}" dt="2021-06-02T17:02:28.855" v="5182" actId="478"/>
          <ac:spMkLst>
            <pc:docMk/>
            <pc:sldMk cId="2127687928" sldId="1107"/>
            <ac:spMk id="309" creationId="{955FC80A-EE50-41BB-9854-2D168CEEF1D8}"/>
          </ac:spMkLst>
        </pc:spChg>
        <pc:spChg chg="add mod">
          <ac:chgData name="Phoenix, Victoria" userId="702a7ceb-4d77-4b69-aff0-7045f56d1def" providerId="ADAL" clId="{05AF090E-18CA-49FD-BF77-8E244D1E8680}" dt="2021-06-02T17:02:15.856" v="5179"/>
          <ac:spMkLst>
            <pc:docMk/>
            <pc:sldMk cId="2127687928" sldId="1107"/>
            <ac:spMk id="310" creationId="{A8058C60-7ACC-40C4-96BC-C52A36D946F5}"/>
          </ac:spMkLst>
        </pc:spChg>
        <pc:grpChg chg="add mod">
          <ac:chgData name="Phoenix, Victoria" userId="702a7ceb-4d77-4b69-aff0-7045f56d1def" providerId="ADAL" clId="{05AF090E-18CA-49FD-BF77-8E244D1E8680}" dt="2021-06-02T11:21:43.994" v="3264" actId="1035"/>
          <ac:grpSpMkLst>
            <pc:docMk/>
            <pc:sldMk cId="2127687928" sldId="1107"/>
            <ac:grpSpMk id="12" creationId="{2FC8BF31-DC97-41CE-A0F6-6C460C5DEE01}"/>
          </ac:grpSpMkLst>
        </pc:grpChg>
        <pc:grpChg chg="mod">
          <ac:chgData name="Phoenix, Victoria" userId="702a7ceb-4d77-4b69-aff0-7045f56d1def" providerId="ADAL" clId="{05AF090E-18CA-49FD-BF77-8E244D1E8680}" dt="2021-06-02T11:21:43.994" v="3264" actId="1035"/>
          <ac:grpSpMkLst>
            <pc:docMk/>
            <pc:sldMk cId="2127687928" sldId="1107"/>
            <ac:grpSpMk id="24" creationId="{1E4BE9EB-2F2D-45FA-9228-37123A680524}"/>
          </ac:grpSpMkLst>
        </pc:grpChg>
        <pc:grpChg chg="mod">
          <ac:chgData name="Phoenix, Victoria" userId="702a7ceb-4d77-4b69-aff0-7045f56d1def" providerId="ADAL" clId="{05AF090E-18CA-49FD-BF77-8E244D1E8680}" dt="2021-06-02T11:21:43.994" v="3264" actId="1035"/>
          <ac:grpSpMkLst>
            <pc:docMk/>
            <pc:sldMk cId="2127687928" sldId="1107"/>
            <ac:grpSpMk id="25" creationId="{737BE8AC-A10B-4E24-8696-35AE3D81384C}"/>
          </ac:grpSpMkLst>
        </pc:grpChg>
        <pc:grpChg chg="mod">
          <ac:chgData name="Phoenix, Victoria" userId="702a7ceb-4d77-4b69-aff0-7045f56d1def" providerId="ADAL" clId="{05AF090E-18CA-49FD-BF77-8E244D1E8680}" dt="2021-06-02T11:21:43.994" v="3264" actId="1035"/>
          <ac:grpSpMkLst>
            <pc:docMk/>
            <pc:sldMk cId="2127687928" sldId="1107"/>
            <ac:grpSpMk id="33" creationId="{B3DD7C23-4A0A-42A2-AEC4-B1C7EBFEA90D}"/>
          </ac:grpSpMkLst>
        </pc:grpChg>
        <pc:grpChg chg="mod">
          <ac:chgData name="Phoenix, Victoria" userId="702a7ceb-4d77-4b69-aff0-7045f56d1def" providerId="ADAL" clId="{05AF090E-18CA-49FD-BF77-8E244D1E8680}" dt="2021-06-02T11:21:43.994" v="3264" actId="1035"/>
          <ac:grpSpMkLst>
            <pc:docMk/>
            <pc:sldMk cId="2127687928" sldId="1107"/>
            <ac:grpSpMk id="34" creationId="{C4B528E1-5B02-40C6-BD71-76FE98EFFBB3}"/>
          </ac:grpSpMkLst>
        </pc:grpChg>
        <pc:grpChg chg="mod">
          <ac:chgData name="Phoenix, Victoria" userId="702a7ceb-4d77-4b69-aff0-7045f56d1def" providerId="ADAL" clId="{05AF090E-18CA-49FD-BF77-8E244D1E8680}" dt="2021-06-02T11:21:43.994" v="3264" actId="1035"/>
          <ac:grpSpMkLst>
            <pc:docMk/>
            <pc:sldMk cId="2127687928" sldId="1107"/>
            <ac:grpSpMk id="116" creationId="{05818755-4D4E-4A86-929F-03DDC272B8BC}"/>
          </ac:grpSpMkLst>
        </pc:grpChg>
        <pc:grpChg chg="mod">
          <ac:chgData name="Phoenix, Victoria" userId="702a7ceb-4d77-4b69-aff0-7045f56d1def" providerId="ADAL" clId="{05AF090E-18CA-49FD-BF77-8E244D1E8680}" dt="2021-06-02T11:21:43.994" v="3264" actId="1035"/>
          <ac:grpSpMkLst>
            <pc:docMk/>
            <pc:sldMk cId="2127687928" sldId="1107"/>
            <ac:grpSpMk id="117" creationId="{3673B614-62B0-4140-BD39-DB1349C03868}"/>
          </ac:grpSpMkLst>
        </pc:grpChg>
        <pc:grpChg chg="mod">
          <ac:chgData name="Phoenix, Victoria" userId="702a7ceb-4d77-4b69-aff0-7045f56d1def" providerId="ADAL" clId="{05AF090E-18CA-49FD-BF77-8E244D1E8680}" dt="2021-06-02T11:21:43.994" v="3264" actId="1035"/>
          <ac:grpSpMkLst>
            <pc:docMk/>
            <pc:sldMk cId="2127687928" sldId="1107"/>
            <ac:grpSpMk id="144" creationId="{95D3A151-D3E0-4E1F-AA6D-38E479895146}"/>
          </ac:grpSpMkLst>
        </pc:grpChg>
        <pc:grpChg chg="mod">
          <ac:chgData name="Phoenix, Victoria" userId="702a7ceb-4d77-4b69-aff0-7045f56d1def" providerId="ADAL" clId="{05AF090E-18CA-49FD-BF77-8E244D1E8680}" dt="2021-06-02T11:21:43.994" v="3264" actId="1035"/>
          <ac:grpSpMkLst>
            <pc:docMk/>
            <pc:sldMk cId="2127687928" sldId="1107"/>
            <ac:grpSpMk id="147" creationId="{0CF8D639-694A-4E3A-A48D-C18116A62D13}"/>
          </ac:grpSpMkLst>
        </pc:grpChg>
        <pc:grpChg chg="add mod">
          <ac:chgData name="Phoenix, Victoria" userId="702a7ceb-4d77-4b69-aff0-7045f56d1def" providerId="ADAL" clId="{05AF090E-18CA-49FD-BF77-8E244D1E8680}" dt="2021-06-02T11:21:43.994" v="3264" actId="1035"/>
          <ac:grpSpMkLst>
            <pc:docMk/>
            <pc:sldMk cId="2127687928" sldId="1107"/>
            <ac:grpSpMk id="173" creationId="{94773A6B-9B30-4C2D-813D-B8FF78E161ED}"/>
          </ac:grpSpMkLst>
        </pc:grpChg>
        <pc:grpChg chg="mod">
          <ac:chgData name="Phoenix, Victoria" userId="702a7ceb-4d77-4b69-aff0-7045f56d1def" providerId="ADAL" clId="{05AF090E-18CA-49FD-BF77-8E244D1E8680}" dt="2021-06-02T11:21:43.994" v="3264" actId="1035"/>
          <ac:grpSpMkLst>
            <pc:docMk/>
            <pc:sldMk cId="2127687928" sldId="1107"/>
            <ac:grpSpMk id="174" creationId="{B265C2A1-E4F1-49D7-A4C9-13FC59D57E33}"/>
          </ac:grpSpMkLst>
        </pc:grpChg>
        <pc:grpChg chg="mod">
          <ac:chgData name="Phoenix, Victoria" userId="702a7ceb-4d77-4b69-aff0-7045f56d1def" providerId="ADAL" clId="{05AF090E-18CA-49FD-BF77-8E244D1E8680}" dt="2021-06-02T11:21:43.994" v="3264" actId="1035"/>
          <ac:grpSpMkLst>
            <pc:docMk/>
            <pc:sldMk cId="2127687928" sldId="1107"/>
            <ac:grpSpMk id="177" creationId="{AEC8E102-358A-4BAD-9E63-017FF0A74B79}"/>
          </ac:grpSpMkLst>
        </pc:grpChg>
        <pc:grpChg chg="mod">
          <ac:chgData name="Phoenix, Victoria" userId="702a7ceb-4d77-4b69-aff0-7045f56d1def" providerId="ADAL" clId="{05AF090E-18CA-49FD-BF77-8E244D1E8680}" dt="2021-06-02T11:21:43.994" v="3264" actId="1035"/>
          <ac:grpSpMkLst>
            <pc:docMk/>
            <pc:sldMk cId="2127687928" sldId="1107"/>
            <ac:grpSpMk id="178" creationId="{91969E78-80E7-47E7-991B-22421F616BC9}"/>
          </ac:grpSpMkLst>
        </pc:grpChg>
        <pc:grpChg chg="mod">
          <ac:chgData name="Phoenix, Victoria" userId="702a7ceb-4d77-4b69-aff0-7045f56d1def" providerId="ADAL" clId="{05AF090E-18CA-49FD-BF77-8E244D1E8680}" dt="2021-06-02T11:21:43.994" v="3264" actId="1035"/>
          <ac:grpSpMkLst>
            <pc:docMk/>
            <pc:sldMk cId="2127687928" sldId="1107"/>
            <ac:grpSpMk id="179" creationId="{66E95AFE-D541-485E-9A2C-83DDABD7E4F0}"/>
          </ac:grpSpMkLst>
        </pc:grpChg>
        <pc:grpChg chg="mod">
          <ac:chgData name="Phoenix, Victoria" userId="702a7ceb-4d77-4b69-aff0-7045f56d1def" providerId="ADAL" clId="{05AF090E-18CA-49FD-BF77-8E244D1E8680}" dt="2021-06-02T11:21:43.994" v="3264" actId="1035"/>
          <ac:grpSpMkLst>
            <pc:docMk/>
            <pc:sldMk cId="2127687928" sldId="1107"/>
            <ac:grpSpMk id="183" creationId="{453E5E07-D066-421C-AD38-78CA1DDEC51A}"/>
          </ac:grpSpMkLst>
        </pc:grpChg>
        <pc:grpChg chg="mod">
          <ac:chgData name="Phoenix, Victoria" userId="702a7ceb-4d77-4b69-aff0-7045f56d1def" providerId="ADAL" clId="{05AF090E-18CA-49FD-BF77-8E244D1E8680}" dt="2021-06-02T11:21:43.994" v="3264" actId="1035"/>
          <ac:grpSpMkLst>
            <pc:docMk/>
            <pc:sldMk cId="2127687928" sldId="1107"/>
            <ac:grpSpMk id="184" creationId="{D761FB0A-76A2-404B-97BB-2E8F986AAC03}"/>
          </ac:grpSpMkLst>
        </pc:grpChg>
        <pc:grpChg chg="mod">
          <ac:chgData name="Phoenix, Victoria" userId="702a7ceb-4d77-4b69-aff0-7045f56d1def" providerId="ADAL" clId="{05AF090E-18CA-49FD-BF77-8E244D1E8680}" dt="2021-06-02T11:21:43.994" v="3264" actId="1035"/>
          <ac:grpSpMkLst>
            <pc:docMk/>
            <pc:sldMk cId="2127687928" sldId="1107"/>
            <ac:grpSpMk id="185" creationId="{C4A1C448-5331-46AE-B732-0A148ED748E6}"/>
          </ac:grpSpMkLst>
        </pc:grpChg>
        <pc:grpChg chg="mod">
          <ac:chgData name="Phoenix, Victoria" userId="702a7ceb-4d77-4b69-aff0-7045f56d1def" providerId="ADAL" clId="{05AF090E-18CA-49FD-BF77-8E244D1E8680}" dt="2021-06-02T11:21:43.994" v="3264" actId="1035"/>
          <ac:grpSpMkLst>
            <pc:docMk/>
            <pc:sldMk cId="2127687928" sldId="1107"/>
            <ac:grpSpMk id="186" creationId="{9AF8A98E-A412-476E-873C-751A8BF5C3AC}"/>
          </ac:grpSpMkLst>
        </pc:grpChg>
        <pc:grpChg chg="mod">
          <ac:chgData name="Phoenix, Victoria" userId="702a7ceb-4d77-4b69-aff0-7045f56d1def" providerId="ADAL" clId="{05AF090E-18CA-49FD-BF77-8E244D1E8680}" dt="2021-06-02T11:21:43.994" v="3264" actId="1035"/>
          <ac:grpSpMkLst>
            <pc:docMk/>
            <pc:sldMk cId="2127687928" sldId="1107"/>
            <ac:grpSpMk id="190" creationId="{9EA0FC64-D1D5-4149-AB66-942F4886DFDB}"/>
          </ac:grpSpMkLst>
        </pc:grpChg>
        <pc:grpChg chg="mod">
          <ac:chgData name="Phoenix, Victoria" userId="702a7ceb-4d77-4b69-aff0-7045f56d1def" providerId="ADAL" clId="{05AF090E-18CA-49FD-BF77-8E244D1E8680}" dt="2021-06-02T11:21:43.994" v="3264" actId="1035"/>
          <ac:grpSpMkLst>
            <pc:docMk/>
            <pc:sldMk cId="2127687928" sldId="1107"/>
            <ac:grpSpMk id="220" creationId="{732A8AA7-E1D9-467C-9A7C-F70DE964B7EF}"/>
          </ac:grpSpMkLst>
        </pc:grpChg>
      </pc:sldChg>
      <pc:sldChg chg="addSp delSp modSp add ord addCm modCm modNotesTx">
        <pc:chgData name="Phoenix, Victoria" userId="702a7ceb-4d77-4b69-aff0-7045f56d1def" providerId="ADAL" clId="{05AF090E-18CA-49FD-BF77-8E244D1E8680}" dt="2021-06-02T16:00:13.882" v="4797"/>
        <pc:sldMkLst>
          <pc:docMk/>
          <pc:sldMk cId="1852913407" sldId="1108"/>
        </pc:sldMkLst>
        <pc:spChg chg="mod">
          <ac:chgData name="Phoenix, Victoria" userId="702a7ceb-4d77-4b69-aff0-7045f56d1def" providerId="ADAL" clId="{05AF090E-18CA-49FD-BF77-8E244D1E8680}" dt="2021-06-02T11:30:06.569" v="3426" actId="20577"/>
          <ac:spMkLst>
            <pc:docMk/>
            <pc:sldMk cId="1852913407" sldId="1108"/>
            <ac:spMk id="2" creationId="{B6186709-7CD3-4CDC-A98D-7BE5EC56D065}"/>
          </ac:spMkLst>
        </pc:spChg>
        <pc:spChg chg="mod">
          <ac:chgData name="Phoenix, Victoria" userId="702a7ceb-4d77-4b69-aff0-7045f56d1def" providerId="ADAL" clId="{05AF090E-18CA-49FD-BF77-8E244D1E8680}" dt="2021-06-02T15:12:39.642" v="4124" actId="20577"/>
          <ac:spMkLst>
            <pc:docMk/>
            <pc:sldMk cId="1852913407" sldId="1108"/>
            <ac:spMk id="3" creationId="{372C6146-D7FB-4D18-BC20-AAF3B8355DE6}"/>
          </ac:spMkLst>
        </pc:spChg>
        <pc:spChg chg="mod">
          <ac:chgData name="Phoenix, Victoria" userId="702a7ceb-4d77-4b69-aff0-7045f56d1def" providerId="ADAL" clId="{05AF090E-18CA-49FD-BF77-8E244D1E8680}" dt="2021-06-02T11:32:35.934" v="3505" actId="1076"/>
          <ac:spMkLst>
            <pc:docMk/>
            <pc:sldMk cId="1852913407" sldId="1108"/>
            <ac:spMk id="6" creationId="{C5E120B4-2589-45CA-A549-DD423EFCFC3B}"/>
          </ac:spMkLst>
        </pc:spChg>
        <pc:spChg chg="del">
          <ac:chgData name="Phoenix, Victoria" userId="702a7ceb-4d77-4b69-aff0-7045f56d1def" providerId="ADAL" clId="{05AF090E-18CA-49FD-BF77-8E244D1E8680}" dt="2021-06-02T11:30:42.493" v="3429" actId="478"/>
          <ac:spMkLst>
            <pc:docMk/>
            <pc:sldMk cId="1852913407" sldId="1108"/>
            <ac:spMk id="7" creationId="{ADC6AB38-E2A5-4DC0-9AF9-4FCF3C698FFB}"/>
          </ac:spMkLst>
        </pc:spChg>
        <pc:spChg chg="del">
          <ac:chgData name="Phoenix, Victoria" userId="702a7ceb-4d77-4b69-aff0-7045f56d1def" providerId="ADAL" clId="{05AF090E-18CA-49FD-BF77-8E244D1E8680}" dt="2021-06-02T11:30:42.493" v="3429" actId="478"/>
          <ac:spMkLst>
            <pc:docMk/>
            <pc:sldMk cId="1852913407" sldId="1108"/>
            <ac:spMk id="8" creationId="{2549444A-7754-479C-8EB2-0EFFE3FFE6E9}"/>
          </ac:spMkLst>
        </pc:spChg>
        <pc:spChg chg="del">
          <ac:chgData name="Phoenix, Victoria" userId="702a7ceb-4d77-4b69-aff0-7045f56d1def" providerId="ADAL" clId="{05AF090E-18CA-49FD-BF77-8E244D1E8680}" dt="2021-06-02T11:30:42.493" v="3429" actId="478"/>
          <ac:spMkLst>
            <pc:docMk/>
            <pc:sldMk cId="1852913407" sldId="1108"/>
            <ac:spMk id="9" creationId="{8D214DE7-45EF-46B9-BD37-E4F80B553730}"/>
          </ac:spMkLst>
        </pc:spChg>
        <pc:spChg chg="del">
          <ac:chgData name="Phoenix, Victoria" userId="702a7ceb-4d77-4b69-aff0-7045f56d1def" providerId="ADAL" clId="{05AF090E-18CA-49FD-BF77-8E244D1E8680}" dt="2021-06-02T11:30:42.493" v="3429" actId="478"/>
          <ac:spMkLst>
            <pc:docMk/>
            <pc:sldMk cId="1852913407" sldId="1108"/>
            <ac:spMk id="10" creationId="{606399EB-816F-4A09-B941-6A23F1381B27}"/>
          </ac:spMkLst>
        </pc:spChg>
        <pc:spChg chg="mod">
          <ac:chgData name="Phoenix, Victoria" userId="702a7ceb-4d77-4b69-aff0-7045f56d1def" providerId="ADAL" clId="{05AF090E-18CA-49FD-BF77-8E244D1E8680}" dt="2021-06-02T11:31:02.705" v="3434" actId="20577"/>
          <ac:spMkLst>
            <pc:docMk/>
            <pc:sldMk cId="1852913407" sldId="1108"/>
            <ac:spMk id="11" creationId="{A68EB6AF-7A32-478A-ABF6-CDDD1AF7EBF3}"/>
          </ac:spMkLst>
        </pc:spChg>
        <pc:spChg chg="mod">
          <ac:chgData name="Phoenix, Victoria" userId="702a7ceb-4d77-4b69-aff0-7045f56d1def" providerId="ADAL" clId="{05AF090E-18CA-49FD-BF77-8E244D1E8680}" dt="2021-06-02T11:30:15.596" v="3427" actId="20577"/>
          <ac:spMkLst>
            <pc:docMk/>
            <pc:sldMk cId="1852913407" sldId="1108"/>
            <ac:spMk id="170" creationId="{242151F3-2726-42AA-A7E6-F1711D7B1F1B}"/>
          </ac:spMkLst>
        </pc:spChg>
        <pc:spChg chg="del">
          <ac:chgData name="Phoenix, Victoria" userId="702a7ceb-4d77-4b69-aff0-7045f56d1def" providerId="ADAL" clId="{05AF090E-18CA-49FD-BF77-8E244D1E8680}" dt="2021-06-02T11:30:42.493" v="3429" actId="478"/>
          <ac:spMkLst>
            <pc:docMk/>
            <pc:sldMk cId="1852913407" sldId="1108"/>
            <ac:spMk id="171" creationId="{3D5F66C0-E566-473C-AEFC-55B998D58952}"/>
          </ac:spMkLst>
        </pc:spChg>
        <pc:spChg chg="del">
          <ac:chgData name="Phoenix, Victoria" userId="702a7ceb-4d77-4b69-aff0-7045f56d1def" providerId="ADAL" clId="{05AF090E-18CA-49FD-BF77-8E244D1E8680}" dt="2021-06-02T11:30:42.493" v="3429" actId="478"/>
          <ac:spMkLst>
            <pc:docMk/>
            <pc:sldMk cId="1852913407" sldId="1108"/>
            <ac:spMk id="172" creationId="{2DD47D5C-6B2A-4458-88F4-F096FF46584D}"/>
          </ac:spMkLst>
        </pc:spChg>
        <pc:spChg chg="add mod">
          <ac:chgData name="Phoenix, Victoria" userId="702a7ceb-4d77-4b69-aff0-7045f56d1def" providerId="ADAL" clId="{05AF090E-18CA-49FD-BF77-8E244D1E8680}" dt="2021-06-02T11:31:47.890" v="3501" actId="1035"/>
          <ac:spMkLst>
            <pc:docMk/>
            <pc:sldMk cId="1852913407" sldId="1108"/>
            <ac:spMk id="300" creationId="{9993F435-CA73-43B5-B6A3-B8684053975E}"/>
          </ac:spMkLst>
        </pc:spChg>
        <pc:spChg chg="add mod">
          <ac:chgData name="Phoenix, Victoria" userId="702a7ceb-4d77-4b69-aff0-7045f56d1def" providerId="ADAL" clId="{05AF090E-18CA-49FD-BF77-8E244D1E8680}" dt="2021-06-02T11:31:47.890" v="3501" actId="1035"/>
          <ac:spMkLst>
            <pc:docMk/>
            <pc:sldMk cId="1852913407" sldId="1108"/>
            <ac:spMk id="301" creationId="{4C155C6A-DA5A-4B56-8DC4-EF741A8AC4A6}"/>
          </ac:spMkLst>
        </pc:spChg>
        <pc:spChg chg="add mod">
          <ac:chgData name="Phoenix, Victoria" userId="702a7ceb-4d77-4b69-aff0-7045f56d1def" providerId="ADAL" clId="{05AF090E-18CA-49FD-BF77-8E244D1E8680}" dt="2021-06-02T11:31:47.890" v="3501" actId="1035"/>
          <ac:spMkLst>
            <pc:docMk/>
            <pc:sldMk cId="1852913407" sldId="1108"/>
            <ac:spMk id="302" creationId="{CEB09A4E-2030-4AA3-BDE5-64A549A4B7FB}"/>
          </ac:spMkLst>
        </pc:spChg>
        <pc:spChg chg="add mod">
          <ac:chgData name="Phoenix, Victoria" userId="702a7ceb-4d77-4b69-aff0-7045f56d1def" providerId="ADAL" clId="{05AF090E-18CA-49FD-BF77-8E244D1E8680}" dt="2021-06-02T11:31:47.890" v="3501" actId="1035"/>
          <ac:spMkLst>
            <pc:docMk/>
            <pc:sldMk cId="1852913407" sldId="1108"/>
            <ac:spMk id="303" creationId="{0337949E-3FEB-4BF8-9A9D-D5F328D65B71}"/>
          </ac:spMkLst>
        </pc:spChg>
        <pc:spChg chg="add mod">
          <ac:chgData name="Phoenix, Victoria" userId="702a7ceb-4d77-4b69-aff0-7045f56d1def" providerId="ADAL" clId="{05AF090E-18CA-49FD-BF77-8E244D1E8680}" dt="2021-06-02T11:31:47.890" v="3501" actId="1035"/>
          <ac:spMkLst>
            <pc:docMk/>
            <pc:sldMk cId="1852913407" sldId="1108"/>
            <ac:spMk id="304" creationId="{852FE405-98B5-4511-B29C-8C7079EEFE23}"/>
          </ac:spMkLst>
        </pc:spChg>
        <pc:spChg chg="add mod">
          <ac:chgData name="Phoenix, Victoria" userId="702a7ceb-4d77-4b69-aff0-7045f56d1def" providerId="ADAL" clId="{05AF090E-18CA-49FD-BF77-8E244D1E8680}" dt="2021-06-02T11:31:47.890" v="3501" actId="1035"/>
          <ac:spMkLst>
            <pc:docMk/>
            <pc:sldMk cId="1852913407" sldId="1108"/>
            <ac:spMk id="305" creationId="{DA85A87E-12E0-4CC4-A9E8-8CACF9A315BB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315" creationId="{6638BDC5-346B-4F74-8A25-41F3D6F03EB5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320" creationId="{E094C43D-5B7C-4CF2-BC29-56F50513BDA5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321" creationId="{AF5D2E57-4D39-46EF-BC58-F09AF6DB2919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03" creationId="{C20CC55A-AC80-4852-9306-29D1AE0DF940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04" creationId="{9376A156-90A4-4D2C-B435-360B0565590C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05" creationId="{5F3310E3-F1E8-4642-BB9A-E4F720045A55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06" creationId="{4A13EDF9-D503-4266-90FE-998DE3FD7ECE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07" creationId="{1C432FFA-548A-48F2-BD23-C603DA86BB90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08" creationId="{BDBC711B-7189-48FC-A705-B5EA7F09CD73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09" creationId="{4CB52571-3C4B-40C2-9F3C-AFBC83790E2F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10" creationId="{66FFBA90-F503-419E-8A0F-93447C910307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11" creationId="{1FE87205-633B-4296-9CAE-1D6DFB65372B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12" creationId="{7071E1FC-E4EA-4579-B349-5931884AAB42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13" creationId="{9B75EFD0-6C75-4589-87F2-F4E781FA4442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14" creationId="{49CC0257-4E28-4B37-8979-0E8DAFD7965E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15" creationId="{2DDC2A0B-FDDE-4956-8989-94A40106617D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16" creationId="{7DE6257E-D1E5-4CE4-B7BE-A1C58BD5BCD4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17" creationId="{F0A555FF-0284-44D6-AB8A-639AB364F79E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18" creationId="{E8992506-901B-4358-BC3B-01178617A7A7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19" creationId="{C2F55AEA-4504-4DF6-BA7F-D42E3381524F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20" creationId="{4A5DE894-DF83-4608-965E-F02AA06431E2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21" creationId="{9D62B4C7-BAF0-42C0-8390-4B1A99A576A1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22" creationId="{53DB37B1-FA3C-42D2-8037-ECEBBC7101ED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23" creationId="{E72F9825-8AF0-4465-BB3A-5E3DD63F2DB3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24" creationId="{0642AB66-BB9C-4CEB-A7F5-016A1877753A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25" creationId="{38EE6D52-5411-471B-AE1B-52689FBF3953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26" creationId="{618CF51B-BF71-43D0-9523-55FBFD1E8602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27" creationId="{947A9ACB-DFD4-4C13-B8D1-42CEC5FA19D4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28" creationId="{87C23835-0F34-491E-9446-59B9DF4261C0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29" creationId="{D75C3E1D-7634-451E-BEBF-D96D8E0FDDF0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30" creationId="{617C870F-460F-4D8A-8F17-19EEF24A8ACF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31" creationId="{A0A6BF9F-4D1B-400E-986F-3890D1DFE5DA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32" creationId="{A50F91F2-7A7E-4490-A059-41F566FB2EB3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33" creationId="{AF559CCD-4023-450B-9357-20FAA16BC3C7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34" creationId="{A9B1736F-EEF4-46DD-8FA5-690476493BD6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35" creationId="{EC7D5924-1B31-4C21-959E-3A64CE3F347F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36" creationId="{6EABC0A6-13F1-46DC-BD6A-D48AA07A29C8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37" creationId="{B43680FF-3782-4786-A60D-F92089B43BCF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38" creationId="{85306AE1-15B7-46CB-B64B-8CB04A4210CD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39" creationId="{1FD8512D-629C-41D3-8BB3-E1174D7A21E9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40" creationId="{8EB3D764-49D0-43EE-ADE6-ECCB95B3BBDE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41" creationId="{6145EC49-3A2D-4F4C-9B9D-504BD4449146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42" creationId="{4645C22C-6035-470F-BF4F-ADE959DB374B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43" creationId="{78B93520-329B-4307-934B-2721DA335F0A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44" creationId="{DF1D7AE9-F7A2-4F0B-A947-2D3F50624222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45" creationId="{9084A445-9D2B-41AD-B4B6-AB4068FAD2CD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46" creationId="{0D3335DE-583F-4D19-999D-9CA8792DD31D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47" creationId="{65104333-0389-4717-9030-F679E26EDC05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48" creationId="{9EC10DBF-BCC2-4ABE-AB48-4E4BF1605128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49" creationId="{52680D99-4B53-44A8-9029-9957CB42F066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50" creationId="{68FCD72A-A2C8-4913-A5FD-053EA954BC5D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51" creationId="{D0E0ABE7-0E4C-4040-A6EA-687CB81D27B8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52" creationId="{ADC865D3-4B40-4D23-A3FE-2CDA00419306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74" creationId="{A0B23213-68D9-4701-A7D7-892991698AAD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75" creationId="{4314CAD9-9929-46C5-9D5F-C7D8112A9E83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76" creationId="{480DA31A-708E-4B75-ADCE-F0D1B040DE2C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77" creationId="{83EE3A4F-1DDF-4C7E-A1BF-2AD034F02053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78" creationId="{8921F371-04B4-4C3E-A04D-CE67E7186ACE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79" creationId="{5B6BE79A-DF30-4C0A-8D60-02ABAD823E2E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80" creationId="{39C032BD-D662-416B-BE3D-5E603324FD2E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81" creationId="{01140A5D-875C-490F-A5CF-45C8C891C005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82" creationId="{5F1E24C5-E969-42C9-A807-50A9ADA71F51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83" creationId="{52271AD3-330B-4B7E-AE50-6C69D5335225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84" creationId="{8E4EB832-A0F2-4FA2-88FA-58072283B724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87" creationId="{373DAFE7-3685-48C4-ABE4-CE0B150A613E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88" creationId="{19664F04-52ED-40A4-ACC4-013AB28792AA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89" creationId="{F646E19F-2E68-4DC3-938C-456D07140795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90" creationId="{6D012423-17DD-4E27-A55B-EAC6EEB36B75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91" creationId="{EAB5B2B2-FFAB-44EE-A252-74DE9883AA49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94" creationId="{8F7EA013-5676-4171-8F5E-A445C5105E3B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96" creationId="{301CEB87-6AF0-4D64-B3D8-988A5A5C9750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97" creationId="{A70A4CC8-66F4-4309-9B0F-3CDD4A5C47BE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98" creationId="{AF0595E8-FD72-4DD5-8409-FE835B02B8B5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499" creationId="{DAC881A0-97BD-4E2D-9DF0-FAC07642F9F2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00" creationId="{8A1A83E0-D905-4833-8FF6-F7020FCB020B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01" creationId="{E0A4ACCC-69D3-4371-8C7F-7ABD07CABDD4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02" creationId="{3A1C4E4E-0AE2-408D-8A20-1A46FC572F60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03" creationId="{E0910591-2E47-46B4-B268-9F6A5F4FFF31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04" creationId="{8A6515B9-36CE-43E4-BBA0-26F08ACC7145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05" creationId="{9B65F380-596F-463B-9354-E07DFB1ED74D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06" creationId="{38775C5D-8749-4977-8797-15B77675625C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07" creationId="{04C73CA3-B534-491C-84B2-41A153FC650C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08" creationId="{916AD863-72D2-41E6-A72C-C01C65C50C5C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09" creationId="{6B0A25A1-A8B1-4A9E-8A8F-023BA699A62F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10" creationId="{3F5D6906-41C9-48AE-8315-95DDC00EB646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11" creationId="{6F97BFF4-1C86-4474-BCD7-64A748761729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14" creationId="{6FD53967-C41B-4FA6-B3CF-140A4152EE62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15" creationId="{4DADCC15-D153-4E94-8EF7-4EB0911050CD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59" creationId="{9CC7FE40-578A-4822-B024-036E21EF6DA9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60" creationId="{F6E71420-B9B2-4C1A-9A17-A9AA2D3432BB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61" creationId="{5157EC5A-89A1-4873-9E06-1841545EA1C0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62" creationId="{9D48386C-1E4C-4E9E-82AD-916C16043F0E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63" creationId="{745D2CDF-3A93-4C85-9668-F9BEF613CD67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64" creationId="{B41DDFD9-A1B8-4BA3-9701-B7B04532270C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65" creationId="{D706D55D-D298-4360-8ACB-304E47D14E82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66" creationId="{D29431D4-BC46-4D82-879A-E81026E3A110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67" creationId="{E06F87A9-4A00-492F-BD01-986816866492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68" creationId="{6797E065-90A2-445A-B27C-3885EC014DC8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69" creationId="{A6EE8C31-3180-4635-B745-BC556AF050F1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70" creationId="{31E4D324-CF7F-40E1-B28F-2F9020270395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71" creationId="{F6949F04-4E3D-476D-BFE3-EBEB84FCC24D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72" creationId="{2845EA0F-C265-45E4-9BC5-B6223D7AA839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73" creationId="{ED353599-A7CC-4A4E-8603-0420BE038CB6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74" creationId="{8996A964-3F2E-4A2D-829A-040A9175C91A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75" creationId="{C1C6B4A8-BAA9-4CE0-B38E-61035F8C6E3E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76" creationId="{BAFCDE7F-09D7-42D4-A076-CBE2EC6D352E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77" creationId="{C74CAFB7-8684-4CFC-BC46-34A706FE136B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78" creationId="{00794C8E-09E5-455E-906D-2851B25B1CD5}"/>
          </ac:spMkLst>
        </pc:spChg>
        <pc:spChg chg="mod">
          <ac:chgData name="Phoenix, Victoria" userId="702a7ceb-4d77-4b69-aff0-7045f56d1def" providerId="ADAL" clId="{05AF090E-18CA-49FD-BF77-8E244D1E8680}" dt="2021-06-02T11:31:11.103" v="3437" actId="403"/>
          <ac:spMkLst>
            <pc:docMk/>
            <pc:sldMk cId="1852913407" sldId="1108"/>
            <ac:spMk id="579" creationId="{47001CFC-1A30-4838-AA87-0E12970E2196}"/>
          </ac:spMkLst>
        </pc:spChg>
        <pc:grpChg chg="del">
          <ac:chgData name="Phoenix, Victoria" userId="702a7ceb-4d77-4b69-aff0-7045f56d1def" providerId="ADAL" clId="{05AF090E-18CA-49FD-BF77-8E244D1E8680}" dt="2021-06-02T11:30:42.493" v="3429" actId="478"/>
          <ac:grpSpMkLst>
            <pc:docMk/>
            <pc:sldMk cId="1852913407" sldId="1108"/>
            <ac:grpSpMk id="12" creationId="{2FC8BF31-DC97-41CE-A0F6-6C460C5DEE01}"/>
          </ac:grpSpMkLst>
        </pc:grpChg>
        <pc:grpChg chg="del">
          <ac:chgData name="Phoenix, Victoria" userId="702a7ceb-4d77-4b69-aff0-7045f56d1def" providerId="ADAL" clId="{05AF090E-18CA-49FD-BF77-8E244D1E8680}" dt="2021-06-02T11:30:42.493" v="3429" actId="478"/>
          <ac:grpSpMkLst>
            <pc:docMk/>
            <pc:sldMk cId="1852913407" sldId="1108"/>
            <ac:grpSpMk id="173" creationId="{94773A6B-9B30-4C2D-813D-B8FF78E161ED}"/>
          </ac:grpSpMkLst>
        </pc:grpChg>
        <pc:grpChg chg="add mod">
          <ac:chgData name="Phoenix, Victoria" userId="702a7ceb-4d77-4b69-aff0-7045f56d1def" providerId="ADAL" clId="{05AF090E-18CA-49FD-BF77-8E244D1E8680}" dt="2021-06-02T11:31:47.890" v="3501" actId="1035"/>
          <ac:grpSpMkLst>
            <pc:docMk/>
            <pc:sldMk cId="1852913407" sldId="1108"/>
            <ac:grpSpMk id="306" creationId="{B3D6EA5D-C13A-444B-8EE4-02B1D075FEE7}"/>
          </ac:grpSpMkLst>
        </pc:grpChg>
        <pc:grpChg chg="mod">
          <ac:chgData name="Phoenix, Victoria" userId="702a7ceb-4d77-4b69-aff0-7045f56d1def" providerId="ADAL" clId="{05AF090E-18CA-49FD-BF77-8E244D1E8680}" dt="2021-06-02T11:31:47.890" v="3501" actId="1035"/>
          <ac:grpSpMkLst>
            <pc:docMk/>
            <pc:sldMk cId="1852913407" sldId="1108"/>
            <ac:grpSpMk id="307" creationId="{AA2A3D8B-9220-4B66-91D2-88A8AB9F0954}"/>
          </ac:grpSpMkLst>
        </pc:grpChg>
        <pc:grpChg chg="mod">
          <ac:chgData name="Phoenix, Victoria" userId="702a7ceb-4d77-4b69-aff0-7045f56d1def" providerId="ADAL" clId="{05AF090E-18CA-49FD-BF77-8E244D1E8680}" dt="2021-06-02T11:31:47.890" v="3501" actId="1035"/>
          <ac:grpSpMkLst>
            <pc:docMk/>
            <pc:sldMk cId="1852913407" sldId="1108"/>
            <ac:grpSpMk id="310" creationId="{644CFD49-127C-4492-9D9E-9C96C899DEFD}"/>
          </ac:grpSpMkLst>
        </pc:grpChg>
        <pc:grpChg chg="mod">
          <ac:chgData name="Phoenix, Victoria" userId="702a7ceb-4d77-4b69-aff0-7045f56d1def" providerId="ADAL" clId="{05AF090E-18CA-49FD-BF77-8E244D1E8680}" dt="2021-06-02T11:31:47.890" v="3501" actId="1035"/>
          <ac:grpSpMkLst>
            <pc:docMk/>
            <pc:sldMk cId="1852913407" sldId="1108"/>
            <ac:grpSpMk id="311" creationId="{1E328EEF-892B-4CED-B13F-02C44F7A1564}"/>
          </ac:grpSpMkLst>
        </pc:grpChg>
        <pc:grpChg chg="mod">
          <ac:chgData name="Phoenix, Victoria" userId="702a7ceb-4d77-4b69-aff0-7045f56d1def" providerId="ADAL" clId="{05AF090E-18CA-49FD-BF77-8E244D1E8680}" dt="2021-06-02T11:31:47.890" v="3501" actId="1035"/>
          <ac:grpSpMkLst>
            <pc:docMk/>
            <pc:sldMk cId="1852913407" sldId="1108"/>
            <ac:grpSpMk id="312" creationId="{15B1E1EA-F0D6-4EC5-8962-5EE4FAE5F7B9}"/>
          </ac:grpSpMkLst>
        </pc:grpChg>
        <pc:grpChg chg="mod">
          <ac:chgData name="Phoenix, Victoria" userId="702a7ceb-4d77-4b69-aff0-7045f56d1def" providerId="ADAL" clId="{05AF090E-18CA-49FD-BF77-8E244D1E8680}" dt="2021-06-02T11:31:47.890" v="3501" actId="1035"/>
          <ac:grpSpMkLst>
            <pc:docMk/>
            <pc:sldMk cId="1852913407" sldId="1108"/>
            <ac:grpSpMk id="316" creationId="{D23F4D2F-37D1-4238-B091-FC4D7E24B914}"/>
          </ac:grpSpMkLst>
        </pc:grpChg>
        <pc:grpChg chg="mod">
          <ac:chgData name="Phoenix, Victoria" userId="702a7ceb-4d77-4b69-aff0-7045f56d1def" providerId="ADAL" clId="{05AF090E-18CA-49FD-BF77-8E244D1E8680}" dt="2021-06-02T11:31:47.890" v="3501" actId="1035"/>
          <ac:grpSpMkLst>
            <pc:docMk/>
            <pc:sldMk cId="1852913407" sldId="1108"/>
            <ac:grpSpMk id="317" creationId="{E4E89406-F594-4686-9F4F-CC43ACA5EB45}"/>
          </ac:grpSpMkLst>
        </pc:grpChg>
        <pc:grpChg chg="mod">
          <ac:chgData name="Phoenix, Victoria" userId="702a7ceb-4d77-4b69-aff0-7045f56d1def" providerId="ADAL" clId="{05AF090E-18CA-49FD-BF77-8E244D1E8680}" dt="2021-06-02T11:31:47.890" v="3501" actId="1035"/>
          <ac:grpSpMkLst>
            <pc:docMk/>
            <pc:sldMk cId="1852913407" sldId="1108"/>
            <ac:grpSpMk id="318" creationId="{709BFBB7-B1FB-4112-856A-C946A818FC79}"/>
          </ac:grpSpMkLst>
        </pc:grpChg>
        <pc:grpChg chg="mod">
          <ac:chgData name="Phoenix, Victoria" userId="702a7ceb-4d77-4b69-aff0-7045f56d1def" providerId="ADAL" clId="{05AF090E-18CA-49FD-BF77-8E244D1E8680}" dt="2021-06-02T11:31:47.890" v="3501" actId="1035"/>
          <ac:grpSpMkLst>
            <pc:docMk/>
            <pc:sldMk cId="1852913407" sldId="1108"/>
            <ac:grpSpMk id="319" creationId="{B5D3134D-EA3C-4B65-84D7-34BB3F3EF31D}"/>
          </ac:grpSpMkLst>
        </pc:grpChg>
        <pc:grpChg chg="mod">
          <ac:chgData name="Phoenix, Victoria" userId="702a7ceb-4d77-4b69-aff0-7045f56d1def" providerId="ADAL" clId="{05AF090E-18CA-49FD-BF77-8E244D1E8680}" dt="2021-06-02T11:31:47.890" v="3501" actId="1035"/>
          <ac:grpSpMkLst>
            <pc:docMk/>
            <pc:sldMk cId="1852913407" sldId="1108"/>
            <ac:grpSpMk id="380" creationId="{1CD64F65-B7E3-4FF1-BF34-57DA4AB6212B}"/>
          </ac:grpSpMkLst>
        </pc:grpChg>
        <pc:grpChg chg="add mod">
          <ac:chgData name="Phoenix, Victoria" userId="702a7ceb-4d77-4b69-aff0-7045f56d1def" providerId="ADAL" clId="{05AF090E-18CA-49FD-BF77-8E244D1E8680}" dt="2021-06-02T11:31:47.890" v="3501" actId="1035"/>
          <ac:grpSpMkLst>
            <pc:docMk/>
            <pc:sldMk cId="1852913407" sldId="1108"/>
            <ac:grpSpMk id="473" creationId="{BCDB5BD8-5D6E-4E2D-9AFE-84ABF1A7EE6C}"/>
          </ac:grpSpMkLst>
        </pc:grpChg>
        <pc:grpChg chg="mod">
          <ac:chgData name="Phoenix, Victoria" userId="702a7ceb-4d77-4b69-aff0-7045f56d1def" providerId="ADAL" clId="{05AF090E-18CA-49FD-BF77-8E244D1E8680}" dt="2021-06-02T11:31:47.890" v="3501" actId="1035"/>
          <ac:grpSpMkLst>
            <pc:docMk/>
            <pc:sldMk cId="1852913407" sldId="1108"/>
            <ac:grpSpMk id="485" creationId="{8CFCA962-BAFA-42C2-ACF8-6FFA96A36D41}"/>
          </ac:grpSpMkLst>
        </pc:grpChg>
        <pc:grpChg chg="mod">
          <ac:chgData name="Phoenix, Victoria" userId="702a7ceb-4d77-4b69-aff0-7045f56d1def" providerId="ADAL" clId="{05AF090E-18CA-49FD-BF77-8E244D1E8680}" dt="2021-06-02T11:31:47.890" v="3501" actId="1035"/>
          <ac:grpSpMkLst>
            <pc:docMk/>
            <pc:sldMk cId="1852913407" sldId="1108"/>
            <ac:grpSpMk id="486" creationId="{04D02363-1682-4B93-925A-02895990A712}"/>
          </ac:grpSpMkLst>
        </pc:grpChg>
        <pc:grpChg chg="mod">
          <ac:chgData name="Phoenix, Victoria" userId="702a7ceb-4d77-4b69-aff0-7045f56d1def" providerId="ADAL" clId="{05AF090E-18CA-49FD-BF77-8E244D1E8680}" dt="2021-06-02T11:31:47.890" v="3501" actId="1035"/>
          <ac:grpSpMkLst>
            <pc:docMk/>
            <pc:sldMk cId="1852913407" sldId="1108"/>
            <ac:grpSpMk id="495" creationId="{39FA6308-FF3B-43C4-B379-885D8BFDE468}"/>
          </ac:grpSpMkLst>
        </pc:grpChg>
        <pc:grpChg chg="mod">
          <ac:chgData name="Phoenix, Victoria" userId="702a7ceb-4d77-4b69-aff0-7045f56d1def" providerId="ADAL" clId="{05AF090E-18CA-49FD-BF77-8E244D1E8680}" dt="2021-06-02T11:31:47.890" v="3501" actId="1035"/>
          <ac:grpSpMkLst>
            <pc:docMk/>
            <pc:sldMk cId="1852913407" sldId="1108"/>
            <ac:grpSpMk id="512" creationId="{26F8DEE8-17BE-4331-BCCC-677D9FBA0E9C}"/>
          </ac:grpSpMkLst>
        </pc:grpChg>
        <pc:grpChg chg="mod">
          <ac:chgData name="Phoenix, Victoria" userId="702a7ceb-4d77-4b69-aff0-7045f56d1def" providerId="ADAL" clId="{05AF090E-18CA-49FD-BF77-8E244D1E8680}" dt="2021-06-02T11:31:47.890" v="3501" actId="1035"/>
          <ac:grpSpMkLst>
            <pc:docMk/>
            <pc:sldMk cId="1852913407" sldId="1108"/>
            <ac:grpSpMk id="513" creationId="{2B4A1C42-D20F-4CA3-9A4B-0A0AD814BA4C}"/>
          </ac:grpSpMkLst>
        </pc:grpChg>
        <pc:grpChg chg="mod">
          <ac:chgData name="Phoenix, Victoria" userId="702a7ceb-4d77-4b69-aff0-7045f56d1def" providerId="ADAL" clId="{05AF090E-18CA-49FD-BF77-8E244D1E8680}" dt="2021-06-02T11:31:47.890" v="3501" actId="1035"/>
          <ac:grpSpMkLst>
            <pc:docMk/>
            <pc:sldMk cId="1852913407" sldId="1108"/>
            <ac:grpSpMk id="580" creationId="{D1E7DF80-BE7F-4A7F-B2BE-A0232510FDA1}"/>
          </ac:grpSpMkLst>
        </pc:grpChg>
        <pc:grpChg chg="mod">
          <ac:chgData name="Phoenix, Victoria" userId="702a7ceb-4d77-4b69-aff0-7045f56d1def" providerId="ADAL" clId="{05AF090E-18CA-49FD-BF77-8E244D1E8680}" dt="2021-06-02T11:31:47.890" v="3501" actId="1035"/>
          <ac:grpSpMkLst>
            <pc:docMk/>
            <pc:sldMk cId="1852913407" sldId="1108"/>
            <ac:grpSpMk id="583" creationId="{863B854F-4FF2-43CF-B9EC-D00F5EE13C01}"/>
          </ac:grpSpMkLst>
        </pc:grpChg>
      </pc:sldChg>
      <pc:sldChg chg="addSp delSp modSp add addCm modCm modNotesTx">
        <pc:chgData name="Phoenix, Victoria" userId="702a7ceb-4d77-4b69-aff0-7045f56d1def" providerId="ADAL" clId="{05AF090E-18CA-49FD-BF77-8E244D1E8680}" dt="2021-06-02T17:02:12.168" v="5178" actId="20577"/>
        <pc:sldMkLst>
          <pc:docMk/>
          <pc:sldMk cId="2211224312" sldId="1109"/>
        </pc:sldMkLst>
        <pc:spChg chg="del">
          <ac:chgData name="Phoenix, Victoria" userId="702a7ceb-4d77-4b69-aff0-7045f56d1def" providerId="ADAL" clId="{05AF090E-18CA-49FD-BF77-8E244D1E8680}" dt="2021-06-02T11:40:24.403" v="3581"/>
          <ac:spMkLst>
            <pc:docMk/>
            <pc:sldMk cId="2211224312" sldId="1109"/>
            <ac:spMk id="2" creationId="{2BB99D1E-93F3-44E1-98B1-5297384F7403}"/>
          </ac:spMkLst>
        </pc:spChg>
        <pc:spChg chg="del">
          <ac:chgData name="Phoenix, Victoria" userId="702a7ceb-4d77-4b69-aff0-7045f56d1def" providerId="ADAL" clId="{05AF090E-18CA-49FD-BF77-8E244D1E8680}" dt="2021-06-02T11:40:24.403" v="3581"/>
          <ac:spMkLst>
            <pc:docMk/>
            <pc:sldMk cId="2211224312" sldId="1109"/>
            <ac:spMk id="3" creationId="{E6015109-0C0F-4F78-9E9D-F3420D0123DB}"/>
          </ac:spMkLst>
        </pc:spChg>
        <pc:spChg chg="del">
          <ac:chgData name="Phoenix, Victoria" userId="702a7ceb-4d77-4b69-aff0-7045f56d1def" providerId="ADAL" clId="{05AF090E-18CA-49FD-BF77-8E244D1E8680}" dt="2021-06-02T11:40:24.403" v="3581"/>
          <ac:spMkLst>
            <pc:docMk/>
            <pc:sldMk cId="2211224312" sldId="1109"/>
            <ac:spMk id="4" creationId="{A5891AD7-8C29-4738-9E14-E46D28DCE642}"/>
          </ac:spMkLst>
        </pc:spChg>
        <pc:spChg chg="del">
          <ac:chgData name="Phoenix, Victoria" userId="702a7ceb-4d77-4b69-aff0-7045f56d1def" providerId="ADAL" clId="{05AF090E-18CA-49FD-BF77-8E244D1E8680}" dt="2021-06-02T11:40:24.403" v="3581"/>
          <ac:spMkLst>
            <pc:docMk/>
            <pc:sldMk cId="2211224312" sldId="1109"/>
            <ac:spMk id="5" creationId="{4FBEDA7A-29EA-4E61-8C96-AB63FD109951}"/>
          </ac:spMkLst>
        </pc:spChg>
        <pc:spChg chg="add mod">
          <ac:chgData name="Phoenix, Victoria" userId="702a7ceb-4d77-4b69-aff0-7045f56d1def" providerId="ADAL" clId="{05AF090E-18CA-49FD-BF77-8E244D1E8680}" dt="2021-06-02T17:02:12.168" v="5178" actId="20577"/>
          <ac:spMkLst>
            <pc:docMk/>
            <pc:sldMk cId="2211224312" sldId="1109"/>
            <ac:spMk id="6" creationId="{C95A91FB-88D5-4925-949B-7CC59027D87D}"/>
          </ac:spMkLst>
        </pc:spChg>
        <pc:spChg chg="add del mod">
          <ac:chgData name="Phoenix, Victoria" userId="702a7ceb-4d77-4b69-aff0-7045f56d1def" providerId="ADAL" clId="{05AF090E-18CA-49FD-BF77-8E244D1E8680}" dt="2021-06-02T11:41:08.261" v="3588" actId="478"/>
          <ac:spMkLst>
            <pc:docMk/>
            <pc:sldMk cId="2211224312" sldId="1109"/>
            <ac:spMk id="7" creationId="{29F27AB7-2D8F-4E36-9667-7E143BA7BFAA}"/>
          </ac:spMkLst>
        </pc:spChg>
        <pc:spChg chg="add mod">
          <ac:chgData name="Phoenix, Victoria" userId="702a7ceb-4d77-4b69-aff0-7045f56d1def" providerId="ADAL" clId="{05AF090E-18CA-49FD-BF77-8E244D1E8680}" dt="2021-06-02T15:37:23.953" v="4438" actId="20577"/>
          <ac:spMkLst>
            <pc:docMk/>
            <pc:sldMk cId="2211224312" sldId="1109"/>
            <ac:spMk id="8" creationId="{BD48CE74-FCA9-4FFD-8816-F8AD8EC27C82}"/>
          </ac:spMkLst>
        </pc:spChg>
        <pc:spChg chg="add del mod">
          <ac:chgData name="Phoenix, Victoria" userId="702a7ceb-4d77-4b69-aff0-7045f56d1def" providerId="ADAL" clId="{05AF090E-18CA-49FD-BF77-8E244D1E8680}" dt="2021-06-02T11:53:07.020" v="3653"/>
          <ac:spMkLst>
            <pc:docMk/>
            <pc:sldMk cId="2211224312" sldId="1109"/>
            <ac:spMk id="10" creationId="{32A8574C-2AB3-457F-88A7-DA8FF3B386A4}"/>
          </ac:spMkLst>
        </pc:spChg>
        <pc:spChg chg="add del mod">
          <ac:chgData name="Phoenix, Victoria" userId="702a7ceb-4d77-4b69-aff0-7045f56d1def" providerId="ADAL" clId="{05AF090E-18CA-49FD-BF77-8E244D1E8680}" dt="2021-06-02T11:53:07.020" v="3653"/>
          <ac:spMkLst>
            <pc:docMk/>
            <pc:sldMk cId="2211224312" sldId="1109"/>
            <ac:spMk id="11" creationId="{4570A859-A054-4C6D-8689-BA458258BCE8}"/>
          </ac:spMkLst>
        </pc:spChg>
        <pc:spChg chg="add del mod">
          <ac:chgData name="Phoenix, Victoria" userId="702a7ceb-4d77-4b69-aff0-7045f56d1def" providerId="ADAL" clId="{05AF090E-18CA-49FD-BF77-8E244D1E8680}" dt="2021-06-02T15:31:41.211" v="4363" actId="478"/>
          <ac:spMkLst>
            <pc:docMk/>
            <pc:sldMk cId="2211224312" sldId="1109"/>
            <ac:spMk id="12" creationId="{F45B5068-A811-466F-A836-72EFAFA4B3D3}"/>
          </ac:spMkLst>
        </pc:spChg>
        <pc:spChg chg="add del mod">
          <ac:chgData name="Phoenix, Victoria" userId="702a7ceb-4d77-4b69-aff0-7045f56d1def" providerId="ADAL" clId="{05AF090E-18CA-49FD-BF77-8E244D1E8680}" dt="2021-06-02T17:02:06.707" v="5176"/>
          <ac:spMkLst>
            <pc:docMk/>
            <pc:sldMk cId="2211224312" sldId="1109"/>
            <ac:spMk id="13" creationId="{8C6A1B5F-984F-472B-B585-89B2EE59AC84}"/>
          </ac:spMkLst>
        </pc:spChg>
        <pc:spChg chg="add del mod">
          <ac:chgData name="Phoenix, Victoria" userId="702a7ceb-4d77-4b69-aff0-7045f56d1def" providerId="ADAL" clId="{05AF090E-18CA-49FD-BF77-8E244D1E8680}" dt="2021-06-02T17:02:06.707" v="5176"/>
          <ac:spMkLst>
            <pc:docMk/>
            <pc:sldMk cId="2211224312" sldId="1109"/>
            <ac:spMk id="14" creationId="{F1E9F83C-107D-4649-B544-09E573E206ED}"/>
          </ac:spMkLst>
        </pc:spChg>
        <pc:spChg chg="add mod">
          <ac:chgData name="Phoenix, Victoria" userId="702a7ceb-4d77-4b69-aff0-7045f56d1def" providerId="ADAL" clId="{05AF090E-18CA-49FD-BF77-8E244D1E8680}" dt="2021-06-02T17:02:06.707" v="5176"/>
          <ac:spMkLst>
            <pc:docMk/>
            <pc:sldMk cId="2211224312" sldId="1109"/>
            <ac:spMk id="15" creationId="{BF2902D3-F237-4E9C-A6CA-A14D8038F89B}"/>
          </ac:spMkLst>
        </pc:spChg>
        <pc:graphicFrameChg chg="add mod modGraphic">
          <ac:chgData name="Phoenix, Victoria" userId="702a7ceb-4d77-4b69-aff0-7045f56d1def" providerId="ADAL" clId="{05AF090E-18CA-49FD-BF77-8E244D1E8680}" dt="2021-06-02T15:31:49.583" v="4364" actId="1076"/>
          <ac:graphicFrameMkLst>
            <pc:docMk/>
            <pc:sldMk cId="2211224312" sldId="1109"/>
            <ac:graphicFrameMk id="9" creationId="{C61A5E6C-C680-44FD-906E-ACCE1FE13CAA}"/>
          </ac:graphicFrameMkLst>
        </pc:graphicFrameChg>
      </pc:sldChg>
      <pc:sldChg chg="del">
        <pc:chgData name="Phoenix, Victoria" userId="702a7ceb-4d77-4b69-aff0-7045f56d1def" providerId="ADAL" clId="{05AF090E-18CA-49FD-BF77-8E244D1E8680}" dt="2021-06-02T11:36:36.650" v="3530"/>
        <pc:sldMkLst>
          <pc:docMk/>
          <pc:sldMk cId="2316923220" sldId="1109"/>
        </pc:sldMkLst>
      </pc:sldChg>
      <pc:sldChg chg="addSp delSp modSp add addCm modCm modNotesTx">
        <pc:chgData name="Phoenix, Victoria" userId="702a7ceb-4d77-4b69-aff0-7045f56d1def" providerId="ADAL" clId="{05AF090E-18CA-49FD-BF77-8E244D1E8680}" dt="2021-06-02T16:00:57.296" v="4809"/>
        <pc:sldMkLst>
          <pc:docMk/>
          <pc:sldMk cId="2724939821" sldId="1110"/>
        </pc:sldMkLst>
        <pc:spChg chg="del">
          <ac:chgData name="Phoenix, Victoria" userId="702a7ceb-4d77-4b69-aff0-7045f56d1def" providerId="ADAL" clId="{05AF090E-18CA-49FD-BF77-8E244D1E8680}" dt="2021-06-02T11:54:00.368" v="3669"/>
          <ac:spMkLst>
            <pc:docMk/>
            <pc:sldMk cId="2724939821" sldId="1110"/>
            <ac:spMk id="2" creationId="{1853238F-F302-4624-9A10-6A0A4877D76D}"/>
          </ac:spMkLst>
        </pc:spChg>
        <pc:spChg chg="del">
          <ac:chgData name="Phoenix, Victoria" userId="702a7ceb-4d77-4b69-aff0-7045f56d1def" providerId="ADAL" clId="{05AF090E-18CA-49FD-BF77-8E244D1E8680}" dt="2021-06-02T11:54:00.368" v="3669"/>
          <ac:spMkLst>
            <pc:docMk/>
            <pc:sldMk cId="2724939821" sldId="1110"/>
            <ac:spMk id="3" creationId="{BFDF15A2-49D0-4437-A09D-15F087912B38}"/>
          </ac:spMkLst>
        </pc:spChg>
        <pc:spChg chg="del">
          <ac:chgData name="Phoenix, Victoria" userId="702a7ceb-4d77-4b69-aff0-7045f56d1def" providerId="ADAL" clId="{05AF090E-18CA-49FD-BF77-8E244D1E8680}" dt="2021-06-02T11:54:00.368" v="3669"/>
          <ac:spMkLst>
            <pc:docMk/>
            <pc:sldMk cId="2724939821" sldId="1110"/>
            <ac:spMk id="4" creationId="{74BB5354-F40A-4CFF-893C-AF71DE991B4B}"/>
          </ac:spMkLst>
        </pc:spChg>
        <pc:spChg chg="del">
          <ac:chgData name="Phoenix, Victoria" userId="702a7ceb-4d77-4b69-aff0-7045f56d1def" providerId="ADAL" clId="{05AF090E-18CA-49FD-BF77-8E244D1E8680}" dt="2021-06-02T11:54:00.368" v="3669"/>
          <ac:spMkLst>
            <pc:docMk/>
            <pc:sldMk cId="2724939821" sldId="1110"/>
            <ac:spMk id="5" creationId="{5CEE83ED-DB81-43F1-ABCE-448669AE2E82}"/>
          </ac:spMkLst>
        </pc:spChg>
        <pc:spChg chg="add mod">
          <ac:chgData name="Phoenix, Victoria" userId="702a7ceb-4d77-4b69-aff0-7045f56d1def" providerId="ADAL" clId="{05AF090E-18CA-49FD-BF77-8E244D1E8680}" dt="2021-06-02T11:54:07.221" v="3671" actId="20577"/>
          <ac:spMkLst>
            <pc:docMk/>
            <pc:sldMk cId="2724939821" sldId="1110"/>
            <ac:spMk id="6" creationId="{A1AAC905-2A75-4C13-A571-BC04A8603321}"/>
          </ac:spMkLst>
        </pc:spChg>
        <pc:spChg chg="add mod">
          <ac:chgData name="Phoenix, Victoria" userId="702a7ceb-4d77-4b69-aff0-7045f56d1def" providerId="ADAL" clId="{05AF090E-18CA-49FD-BF77-8E244D1E8680}" dt="2021-06-02T11:54:32.911" v="3677" actId="15"/>
          <ac:spMkLst>
            <pc:docMk/>
            <pc:sldMk cId="2724939821" sldId="1110"/>
            <ac:spMk id="7" creationId="{F5E1C96B-08A7-4022-851F-43FD843C26A0}"/>
          </ac:spMkLst>
        </pc:spChg>
        <pc:spChg chg="add mod">
          <ac:chgData name="Phoenix, Victoria" userId="702a7ceb-4d77-4b69-aff0-7045f56d1def" providerId="ADAL" clId="{05AF090E-18CA-49FD-BF77-8E244D1E8680}" dt="2021-06-02T15:46:47.565" v="4623" actId="20577"/>
          <ac:spMkLst>
            <pc:docMk/>
            <pc:sldMk cId="2724939821" sldId="1110"/>
            <ac:spMk id="8" creationId="{2071E9CF-AFB8-403B-9237-29CAE79A40A1}"/>
          </ac:spMkLst>
        </pc:spChg>
      </pc:sldChg>
      <pc:sldChg chg="addSp delSp modSp add addCm modCm modNotesTx">
        <pc:chgData name="Phoenix, Victoria" userId="702a7ceb-4d77-4b69-aff0-7045f56d1def" providerId="ADAL" clId="{05AF090E-18CA-49FD-BF77-8E244D1E8680}" dt="2021-06-02T16:01:02.745" v="4811"/>
        <pc:sldMkLst>
          <pc:docMk/>
          <pc:sldMk cId="3583608876" sldId="1111"/>
        </pc:sldMkLst>
        <pc:spChg chg="del">
          <ac:chgData name="Phoenix, Victoria" userId="702a7ceb-4d77-4b69-aff0-7045f56d1def" providerId="ADAL" clId="{05AF090E-18CA-49FD-BF77-8E244D1E8680}" dt="2021-06-02T11:54:47.704" v="3678"/>
          <ac:spMkLst>
            <pc:docMk/>
            <pc:sldMk cId="3583608876" sldId="1111"/>
            <ac:spMk id="2" creationId="{D87B8DA5-E7C4-4E59-BC96-55B16A01572D}"/>
          </ac:spMkLst>
        </pc:spChg>
        <pc:spChg chg="del">
          <ac:chgData name="Phoenix, Victoria" userId="702a7ceb-4d77-4b69-aff0-7045f56d1def" providerId="ADAL" clId="{05AF090E-18CA-49FD-BF77-8E244D1E8680}" dt="2021-06-02T11:54:47.704" v="3678"/>
          <ac:spMkLst>
            <pc:docMk/>
            <pc:sldMk cId="3583608876" sldId="1111"/>
            <ac:spMk id="3" creationId="{6B1A0929-13B3-4A7B-9793-02100B67D6B0}"/>
          </ac:spMkLst>
        </pc:spChg>
        <pc:spChg chg="del">
          <ac:chgData name="Phoenix, Victoria" userId="702a7ceb-4d77-4b69-aff0-7045f56d1def" providerId="ADAL" clId="{05AF090E-18CA-49FD-BF77-8E244D1E8680}" dt="2021-06-02T11:54:47.704" v="3678"/>
          <ac:spMkLst>
            <pc:docMk/>
            <pc:sldMk cId="3583608876" sldId="1111"/>
            <ac:spMk id="4" creationId="{4795DC96-291D-4E12-B559-17DEDECC5720}"/>
          </ac:spMkLst>
        </pc:spChg>
        <pc:spChg chg="del">
          <ac:chgData name="Phoenix, Victoria" userId="702a7ceb-4d77-4b69-aff0-7045f56d1def" providerId="ADAL" clId="{05AF090E-18CA-49FD-BF77-8E244D1E8680}" dt="2021-06-02T11:54:47.704" v="3678"/>
          <ac:spMkLst>
            <pc:docMk/>
            <pc:sldMk cId="3583608876" sldId="1111"/>
            <ac:spMk id="5" creationId="{F34E8251-7C50-4F3F-8310-2F901684A401}"/>
          </ac:spMkLst>
        </pc:spChg>
        <pc:spChg chg="add mod">
          <ac:chgData name="Phoenix, Victoria" userId="702a7ceb-4d77-4b69-aff0-7045f56d1def" providerId="ADAL" clId="{05AF090E-18CA-49FD-BF77-8E244D1E8680}" dt="2021-06-02T11:54:53.210" v="3680" actId="20577"/>
          <ac:spMkLst>
            <pc:docMk/>
            <pc:sldMk cId="3583608876" sldId="1111"/>
            <ac:spMk id="6" creationId="{0026319E-C928-4B7B-8AC8-B8159F045E34}"/>
          </ac:spMkLst>
        </pc:spChg>
        <pc:spChg chg="add mod">
          <ac:chgData name="Phoenix, Victoria" userId="702a7ceb-4d77-4b69-aff0-7045f56d1def" providerId="ADAL" clId="{05AF090E-18CA-49FD-BF77-8E244D1E8680}" dt="2021-06-02T11:55:04.511" v="3682" actId="15"/>
          <ac:spMkLst>
            <pc:docMk/>
            <pc:sldMk cId="3583608876" sldId="1111"/>
            <ac:spMk id="7" creationId="{51098CB9-AACE-42D3-BA09-29E9A9710F78}"/>
          </ac:spMkLst>
        </pc:spChg>
        <pc:spChg chg="add mod">
          <ac:chgData name="Phoenix, Victoria" userId="702a7ceb-4d77-4b69-aff0-7045f56d1def" providerId="ADAL" clId="{05AF090E-18CA-49FD-BF77-8E244D1E8680}" dt="2021-06-02T15:49:02.952" v="4697" actId="20577"/>
          <ac:spMkLst>
            <pc:docMk/>
            <pc:sldMk cId="3583608876" sldId="1111"/>
            <ac:spMk id="8" creationId="{5F790BA7-B3DD-4A03-BF4B-50B161342A51}"/>
          </ac:spMkLst>
        </pc:spChg>
      </pc:sldChg>
      <pc:sldChg chg="addSp delSp modSp add addCm modCm modNotesTx">
        <pc:chgData name="Phoenix, Victoria" userId="702a7ceb-4d77-4b69-aff0-7045f56d1def" providerId="ADAL" clId="{05AF090E-18CA-49FD-BF77-8E244D1E8680}" dt="2021-06-02T17:09:45.621" v="5271" actId="20577"/>
        <pc:sldMkLst>
          <pc:docMk/>
          <pc:sldMk cId="2785326991" sldId="1112"/>
        </pc:sldMkLst>
        <pc:spChg chg="mod">
          <ac:chgData name="Phoenix, Victoria" userId="702a7ceb-4d77-4b69-aff0-7045f56d1def" providerId="ADAL" clId="{05AF090E-18CA-49FD-BF77-8E244D1E8680}" dt="2021-06-02T11:55:25.389" v="3685"/>
          <ac:spMkLst>
            <pc:docMk/>
            <pc:sldMk cId="2785326991" sldId="1112"/>
            <ac:spMk id="2" creationId="{3EBC70CB-F9E8-48A5-81CC-18E2EBF509E2}"/>
          </ac:spMkLst>
        </pc:spChg>
        <pc:spChg chg="del">
          <ac:chgData name="Phoenix, Victoria" userId="702a7ceb-4d77-4b69-aff0-7045f56d1def" providerId="ADAL" clId="{05AF090E-18CA-49FD-BF77-8E244D1E8680}" dt="2021-06-02T11:55:40.453" v="3687"/>
          <ac:spMkLst>
            <pc:docMk/>
            <pc:sldMk cId="2785326991" sldId="1112"/>
            <ac:spMk id="3" creationId="{01FF75F2-AF49-48EB-A77B-FDBAC3DE238F}"/>
          </ac:spMkLst>
        </pc:spChg>
        <pc:spChg chg="del">
          <ac:chgData name="Phoenix, Victoria" userId="702a7ceb-4d77-4b69-aff0-7045f56d1def" providerId="ADAL" clId="{05AF090E-18CA-49FD-BF77-8E244D1E8680}" dt="2021-06-02T11:55:40.453" v="3687"/>
          <ac:spMkLst>
            <pc:docMk/>
            <pc:sldMk cId="2785326991" sldId="1112"/>
            <ac:spMk id="4" creationId="{0896A7CE-E699-4C33-990A-FEF705F8E2BB}"/>
          </ac:spMkLst>
        </pc:spChg>
        <pc:spChg chg="mod">
          <ac:chgData name="Phoenix, Victoria" userId="702a7ceb-4d77-4b69-aff0-7045f56d1def" providerId="ADAL" clId="{05AF090E-18CA-49FD-BF77-8E244D1E8680}" dt="2021-06-02T17:08:44.500" v="5190" actId="20577"/>
          <ac:spMkLst>
            <pc:docMk/>
            <pc:sldMk cId="2785326991" sldId="1112"/>
            <ac:spMk id="5" creationId="{B8394F79-4A60-418E-8C19-9C8213AE4239}"/>
          </ac:spMkLst>
        </pc:spChg>
        <pc:spChg chg="add mod">
          <ac:chgData name="Phoenix, Victoria" userId="702a7ceb-4d77-4b69-aff0-7045f56d1def" providerId="ADAL" clId="{05AF090E-18CA-49FD-BF77-8E244D1E8680}" dt="2021-06-02T17:09:45.621" v="5271" actId="20577"/>
          <ac:spMkLst>
            <pc:docMk/>
            <pc:sldMk cId="2785326991" sldId="1112"/>
            <ac:spMk id="6" creationId="{A8EDF527-C41B-4712-911C-A8B083E772C0}"/>
          </ac:spMkLst>
        </pc:spChg>
        <pc:spChg chg="add mod">
          <ac:chgData name="Phoenix, Victoria" userId="702a7ceb-4d77-4b69-aff0-7045f56d1def" providerId="ADAL" clId="{05AF090E-18CA-49FD-BF77-8E244D1E8680}" dt="2021-06-02T15:53:24.412" v="4737" actId="13926"/>
          <ac:spMkLst>
            <pc:docMk/>
            <pc:sldMk cId="2785326991" sldId="1112"/>
            <ac:spMk id="7" creationId="{5B9B6DFB-517C-452F-85F2-15601E078C35}"/>
          </ac:spMkLst>
        </pc:spChg>
      </pc:sldChg>
      <pc:sldChg chg="addSp delSp modSp add addCm modCm">
        <pc:chgData name="Phoenix, Victoria" userId="702a7ceb-4d77-4b69-aff0-7045f56d1def" providerId="ADAL" clId="{05AF090E-18CA-49FD-BF77-8E244D1E8680}" dt="2021-06-02T16:01:13.364" v="4815"/>
        <pc:sldMkLst>
          <pc:docMk/>
          <pc:sldMk cId="807829004" sldId="1113"/>
        </pc:sldMkLst>
        <pc:spChg chg="del">
          <ac:chgData name="Phoenix, Victoria" userId="702a7ceb-4d77-4b69-aff0-7045f56d1def" providerId="ADAL" clId="{05AF090E-18CA-49FD-BF77-8E244D1E8680}" dt="2021-06-02T11:55:57.447" v="3688"/>
          <ac:spMkLst>
            <pc:docMk/>
            <pc:sldMk cId="807829004" sldId="1113"/>
            <ac:spMk id="2" creationId="{8D435D7D-26BB-4E63-9BA0-C3F81227B8D2}"/>
          </ac:spMkLst>
        </pc:spChg>
        <pc:spChg chg="del">
          <ac:chgData name="Phoenix, Victoria" userId="702a7ceb-4d77-4b69-aff0-7045f56d1def" providerId="ADAL" clId="{05AF090E-18CA-49FD-BF77-8E244D1E8680}" dt="2021-06-02T11:55:57.447" v="3688"/>
          <ac:spMkLst>
            <pc:docMk/>
            <pc:sldMk cId="807829004" sldId="1113"/>
            <ac:spMk id="3" creationId="{F08AC49C-AE48-4C9F-8C13-6EC2783A2ECE}"/>
          </ac:spMkLst>
        </pc:spChg>
        <pc:spChg chg="del">
          <ac:chgData name="Phoenix, Victoria" userId="702a7ceb-4d77-4b69-aff0-7045f56d1def" providerId="ADAL" clId="{05AF090E-18CA-49FD-BF77-8E244D1E8680}" dt="2021-06-02T11:55:57.447" v="3688"/>
          <ac:spMkLst>
            <pc:docMk/>
            <pc:sldMk cId="807829004" sldId="1113"/>
            <ac:spMk id="4" creationId="{30BD626B-8B03-4C2C-9028-855005D18D8B}"/>
          </ac:spMkLst>
        </pc:spChg>
        <pc:spChg chg="del">
          <ac:chgData name="Phoenix, Victoria" userId="702a7ceb-4d77-4b69-aff0-7045f56d1def" providerId="ADAL" clId="{05AF090E-18CA-49FD-BF77-8E244D1E8680}" dt="2021-06-02T11:55:57.447" v="3688"/>
          <ac:spMkLst>
            <pc:docMk/>
            <pc:sldMk cId="807829004" sldId="1113"/>
            <ac:spMk id="5" creationId="{9F481274-9291-4DB1-A67A-ADB4A7F99348}"/>
          </ac:spMkLst>
        </pc:spChg>
        <pc:spChg chg="add mod">
          <ac:chgData name="Phoenix, Victoria" userId="702a7ceb-4d77-4b69-aff0-7045f56d1def" providerId="ADAL" clId="{05AF090E-18CA-49FD-BF77-8E244D1E8680}" dt="2021-06-02T11:56:02.017" v="3699" actId="20577"/>
          <ac:spMkLst>
            <pc:docMk/>
            <pc:sldMk cId="807829004" sldId="1113"/>
            <ac:spMk id="6" creationId="{78B87F55-7F93-44AA-9664-0C69F628CA1F}"/>
          </ac:spMkLst>
        </pc:spChg>
        <pc:spChg chg="add mod">
          <ac:chgData name="Phoenix, Victoria" userId="702a7ceb-4d77-4b69-aff0-7045f56d1def" providerId="ADAL" clId="{05AF090E-18CA-49FD-BF77-8E244D1E8680}" dt="2021-06-02T11:56:24.413" v="3706" actId="20577"/>
          <ac:spMkLst>
            <pc:docMk/>
            <pc:sldMk cId="807829004" sldId="1113"/>
            <ac:spMk id="7" creationId="{FE852299-43D3-4403-85A7-AF2C0BC7F62A}"/>
          </ac:spMkLst>
        </pc:spChg>
        <pc:spChg chg="add mod">
          <ac:chgData name="Phoenix, Victoria" userId="702a7ceb-4d77-4b69-aff0-7045f56d1def" providerId="ADAL" clId="{05AF090E-18CA-49FD-BF77-8E244D1E8680}" dt="2021-06-02T11:55:57.447" v="3688"/>
          <ac:spMkLst>
            <pc:docMk/>
            <pc:sldMk cId="807829004" sldId="1113"/>
            <ac:spMk id="8" creationId="{AFA35BF2-97E9-4DF9-9A39-D2DC751EF0D6}"/>
          </ac:spMkLst>
        </pc:spChg>
      </pc:sldChg>
      <pc:sldMasterChg chg="addSldLayout delSldLayout modSldLayout">
        <pc:chgData name="Phoenix, Victoria" userId="702a7ceb-4d77-4b69-aff0-7045f56d1def" providerId="ADAL" clId="{05AF090E-18CA-49FD-BF77-8E244D1E8680}" dt="2021-06-01T22:20:08.957" v="2777" actId="478"/>
        <pc:sldMasterMkLst>
          <pc:docMk/>
          <pc:sldMasterMk cId="2509142902" sldId="2147483762"/>
        </pc:sldMasterMkLst>
        <pc:sldLayoutChg chg="add del replId">
          <pc:chgData name="Phoenix, Victoria" userId="702a7ceb-4d77-4b69-aff0-7045f56d1def" providerId="ADAL" clId="{05AF090E-18CA-49FD-BF77-8E244D1E8680}" dt="2021-06-01T22:15:26.749" v="2752" actId="2696"/>
          <pc:sldLayoutMkLst>
            <pc:docMk/>
            <pc:sldMasterMk cId="2509142902" sldId="2147483762"/>
            <pc:sldLayoutMk cId="3230854778" sldId="2147484138"/>
          </pc:sldLayoutMkLst>
        </pc:sldLayoutChg>
        <pc:sldLayoutChg chg="add">
          <pc:chgData name="Phoenix, Victoria" userId="702a7ceb-4d77-4b69-aff0-7045f56d1def" providerId="ADAL" clId="{05AF090E-18CA-49FD-BF77-8E244D1E8680}" dt="2021-05-03T19:18:39.212" v="14" actId="27028"/>
          <pc:sldLayoutMkLst>
            <pc:docMk/>
            <pc:sldMasterMk cId="2509142902" sldId="2147483762"/>
            <pc:sldLayoutMk cId="3311183483" sldId="2147484139"/>
          </pc:sldLayoutMkLst>
        </pc:sldLayoutChg>
        <pc:sldLayoutChg chg="add">
          <pc:chgData name="Phoenix, Victoria" userId="702a7ceb-4d77-4b69-aff0-7045f56d1def" providerId="ADAL" clId="{05AF090E-18CA-49FD-BF77-8E244D1E8680}" dt="2021-05-03T19:18:42.140" v="17" actId="27028"/>
          <pc:sldLayoutMkLst>
            <pc:docMk/>
            <pc:sldMasterMk cId="2509142902" sldId="2147483762"/>
            <pc:sldLayoutMk cId="2005058696" sldId="2147484140"/>
          </pc:sldLayoutMkLst>
        </pc:sldLayoutChg>
        <pc:sldLayoutChg chg="add">
          <pc:chgData name="Phoenix, Victoria" userId="702a7ceb-4d77-4b69-aff0-7045f56d1def" providerId="ADAL" clId="{05AF090E-18CA-49FD-BF77-8E244D1E8680}" dt="2021-05-03T19:19:34.707" v="59" actId="27028"/>
          <pc:sldLayoutMkLst>
            <pc:docMk/>
            <pc:sldMasterMk cId="2509142902" sldId="2147483762"/>
            <pc:sldLayoutMk cId="2555402942" sldId="2147484141"/>
          </pc:sldLayoutMkLst>
        </pc:sldLayoutChg>
        <pc:sldLayoutChg chg="addSp delSp modSp">
          <pc:chgData name="Phoenix, Victoria" userId="702a7ceb-4d77-4b69-aff0-7045f56d1def" providerId="ADAL" clId="{05AF090E-18CA-49FD-BF77-8E244D1E8680}" dt="2021-06-01T22:20:08.957" v="2777" actId="478"/>
          <pc:sldLayoutMkLst>
            <pc:docMk/>
            <pc:sldMasterMk cId="2509142902" sldId="2147483762"/>
            <pc:sldLayoutMk cId="437880926" sldId="2147484145"/>
          </pc:sldLayoutMkLst>
          <pc:spChg chg="del">
            <ac:chgData name="Phoenix, Victoria" userId="702a7ceb-4d77-4b69-aff0-7045f56d1def" providerId="ADAL" clId="{05AF090E-18CA-49FD-BF77-8E244D1E8680}" dt="2021-06-01T22:19:07.654" v="2773" actId="478"/>
            <ac:spMkLst>
              <pc:docMk/>
              <pc:sldMasterMk cId="2509142902" sldId="2147483762"/>
              <pc:sldLayoutMk cId="437880926" sldId="2147484145"/>
              <ac:spMk id="2" creationId="{00000000-0000-0000-0000-000000000000}"/>
            </ac:spMkLst>
          </pc:spChg>
          <pc:spChg chg="add del mod">
            <ac:chgData name="Phoenix, Victoria" userId="702a7ceb-4d77-4b69-aff0-7045f56d1def" providerId="ADAL" clId="{05AF090E-18CA-49FD-BF77-8E244D1E8680}" dt="2021-06-01T22:20:08.957" v="2777" actId="478"/>
            <ac:spMkLst>
              <pc:docMk/>
              <pc:sldMasterMk cId="2509142902" sldId="2147483762"/>
              <pc:sldLayoutMk cId="437880926" sldId="2147484145"/>
              <ac:spMk id="7" creationId="{EBEB8A4E-86D0-4428-94F0-0100046DB3CB}"/>
            </ac:spMkLst>
          </pc:spChg>
          <pc:spChg chg="del">
            <ac:chgData name="Phoenix, Victoria" userId="702a7ceb-4d77-4b69-aff0-7045f56d1def" providerId="ADAL" clId="{05AF090E-18CA-49FD-BF77-8E244D1E8680}" dt="2021-06-01T22:19:10.607" v="2774" actId="478"/>
            <ac:spMkLst>
              <pc:docMk/>
              <pc:sldMasterMk cId="2509142902" sldId="2147483762"/>
              <pc:sldLayoutMk cId="437880926" sldId="2147484145"/>
              <ac:spMk id="10" creationId="{00000000-0000-0000-0000-000000000000}"/>
            </ac:spMkLst>
          </pc:spChg>
          <pc:picChg chg="del">
            <ac:chgData name="Phoenix, Victoria" userId="702a7ceb-4d77-4b69-aff0-7045f56d1def" providerId="ADAL" clId="{05AF090E-18CA-49FD-BF77-8E244D1E8680}" dt="2021-06-01T22:19:05.136" v="2772" actId="478"/>
            <ac:picMkLst>
              <pc:docMk/>
              <pc:sldMasterMk cId="2509142902" sldId="2147483762"/>
              <pc:sldLayoutMk cId="437880926" sldId="2147484145"/>
              <ac:picMk id="6" creationId="{00000000-0000-0000-0000-000000000000}"/>
            </ac:picMkLst>
          </pc:picChg>
        </pc:sldLayoutChg>
      </pc:sldMasterChg>
      <pc:sldMasterChg chg="addSldLayout delSldLayout">
        <pc:chgData name="Phoenix, Victoria" userId="702a7ceb-4d77-4b69-aff0-7045f56d1def" providerId="ADAL" clId="{05AF090E-18CA-49FD-BF77-8E244D1E8680}" dt="2021-06-01T19:37:50.936" v="2192" actId="2696"/>
        <pc:sldMasterMkLst>
          <pc:docMk/>
          <pc:sldMasterMk cId="3776179457" sldId="2147483768"/>
        </pc:sldMasterMkLst>
        <pc:sldLayoutChg chg="add del">
          <pc:chgData name="Phoenix, Victoria" userId="702a7ceb-4d77-4b69-aff0-7045f56d1def" providerId="ADAL" clId="{05AF090E-18CA-49FD-BF77-8E244D1E8680}" dt="2021-06-01T19:37:50.936" v="2192" actId="2696"/>
          <pc:sldLayoutMkLst>
            <pc:docMk/>
            <pc:sldMasterMk cId="3776179457" sldId="2147483768"/>
            <pc:sldLayoutMk cId="327503638" sldId="2147484143"/>
          </pc:sldLayoutMkLst>
        </pc:sldLayoutChg>
      </pc:sldMasterChg>
      <pc:sldMasterChg chg="del delSldLayout">
        <pc:chgData name="Phoenix, Victoria" userId="702a7ceb-4d77-4b69-aff0-7045f56d1def" providerId="ADAL" clId="{05AF090E-18CA-49FD-BF77-8E244D1E8680}" dt="2021-06-01T22:14:46.845" v="2731" actId="2696"/>
        <pc:sldMasterMkLst>
          <pc:docMk/>
          <pc:sldMasterMk cId="115796261" sldId="2147484064"/>
        </pc:sldMasterMkLst>
        <pc:sldLayoutChg chg="del">
          <pc:chgData name="Phoenix, Victoria" userId="702a7ceb-4d77-4b69-aff0-7045f56d1def" providerId="ADAL" clId="{05AF090E-18CA-49FD-BF77-8E244D1E8680}" dt="2021-06-01T22:14:46.829" v="2725" actId="2696"/>
          <pc:sldLayoutMkLst>
            <pc:docMk/>
            <pc:sldMasterMk cId="115796261" sldId="2147484064"/>
            <pc:sldLayoutMk cId="69624706" sldId="2147484070"/>
          </pc:sldLayoutMkLst>
        </pc:sldLayoutChg>
        <pc:sldLayoutChg chg="del">
          <pc:chgData name="Phoenix, Victoria" userId="702a7ceb-4d77-4b69-aff0-7045f56d1def" providerId="ADAL" clId="{05AF090E-18CA-49FD-BF77-8E244D1E8680}" dt="2021-06-01T22:14:46.845" v="2727" actId="2696"/>
          <pc:sldLayoutMkLst>
            <pc:docMk/>
            <pc:sldMasterMk cId="115796261" sldId="2147484064"/>
            <pc:sldLayoutMk cId="3308876979" sldId="2147484071"/>
          </pc:sldLayoutMkLst>
        </pc:sldLayoutChg>
        <pc:sldLayoutChg chg="del">
          <pc:chgData name="Phoenix, Victoria" userId="702a7ceb-4d77-4b69-aff0-7045f56d1def" providerId="ADAL" clId="{05AF090E-18CA-49FD-BF77-8E244D1E8680}" dt="2021-06-01T22:14:46.845" v="2728" actId="2696"/>
          <pc:sldLayoutMkLst>
            <pc:docMk/>
            <pc:sldMasterMk cId="115796261" sldId="2147484064"/>
            <pc:sldLayoutMk cId="3867292855" sldId="2147484072"/>
          </pc:sldLayoutMkLst>
        </pc:sldLayoutChg>
        <pc:sldLayoutChg chg="del">
          <pc:chgData name="Phoenix, Victoria" userId="702a7ceb-4d77-4b69-aff0-7045f56d1def" providerId="ADAL" clId="{05AF090E-18CA-49FD-BF77-8E244D1E8680}" dt="2021-06-01T22:14:46.845" v="2729" actId="2696"/>
          <pc:sldLayoutMkLst>
            <pc:docMk/>
            <pc:sldMasterMk cId="115796261" sldId="2147484064"/>
            <pc:sldLayoutMk cId="2201391878" sldId="2147484073"/>
          </pc:sldLayoutMkLst>
        </pc:sldLayoutChg>
        <pc:sldLayoutChg chg="del">
          <pc:chgData name="Phoenix, Victoria" userId="702a7ceb-4d77-4b69-aff0-7045f56d1def" providerId="ADAL" clId="{05AF090E-18CA-49FD-BF77-8E244D1E8680}" dt="2021-06-01T22:14:46.829" v="2723" actId="2696"/>
          <pc:sldLayoutMkLst>
            <pc:docMk/>
            <pc:sldMasterMk cId="115796261" sldId="2147484064"/>
            <pc:sldLayoutMk cId="1707148056" sldId="2147484074"/>
          </pc:sldLayoutMkLst>
        </pc:sldLayoutChg>
        <pc:sldLayoutChg chg="del">
          <pc:chgData name="Phoenix, Victoria" userId="702a7ceb-4d77-4b69-aff0-7045f56d1def" providerId="ADAL" clId="{05AF090E-18CA-49FD-BF77-8E244D1E8680}" dt="2021-06-01T22:14:46.829" v="2726" actId="2696"/>
          <pc:sldLayoutMkLst>
            <pc:docMk/>
            <pc:sldMasterMk cId="115796261" sldId="2147484064"/>
            <pc:sldLayoutMk cId="324985093" sldId="2147484081"/>
          </pc:sldLayoutMkLst>
        </pc:sldLayoutChg>
        <pc:sldLayoutChg chg="del">
          <pc:chgData name="Phoenix, Victoria" userId="702a7ceb-4d77-4b69-aff0-7045f56d1def" providerId="ADAL" clId="{05AF090E-18CA-49FD-BF77-8E244D1E8680}" dt="2021-06-01T22:14:46.845" v="2730" actId="2696"/>
          <pc:sldLayoutMkLst>
            <pc:docMk/>
            <pc:sldMasterMk cId="115796261" sldId="2147484064"/>
            <pc:sldLayoutMk cId="2845756721" sldId="2147484082"/>
          </pc:sldLayoutMkLst>
        </pc:sldLayoutChg>
        <pc:sldLayoutChg chg="del">
          <pc:chgData name="Phoenix, Victoria" userId="702a7ceb-4d77-4b69-aff0-7045f56d1def" providerId="ADAL" clId="{05AF090E-18CA-49FD-BF77-8E244D1E8680}" dt="2021-06-01T22:14:46.829" v="2724" actId="2696"/>
          <pc:sldLayoutMkLst>
            <pc:docMk/>
            <pc:sldMasterMk cId="115796261" sldId="2147484064"/>
            <pc:sldLayoutMk cId="71935927" sldId="2147484137"/>
          </pc:sldLayoutMkLst>
        </pc:sldLayoutChg>
      </pc:sldMasterChg>
    </pc:docChg>
  </pc:docChgLst>
  <pc:docChgLst>
    <pc:chgData name="Sichel, Marti" userId="d2dd1f2e-979a-45db-b4b0-e1136e11764d" providerId="ADAL" clId="{1122CC67-BC86-41B1-BF30-1729D7B0DCC5}"/>
    <pc:docChg chg="modSld">
      <pc:chgData name="Sichel, Marti" userId="d2dd1f2e-979a-45db-b4b0-e1136e11764d" providerId="ADAL" clId="{1122CC67-BC86-41B1-BF30-1729D7B0DCC5}" dt="2021-04-21T22:46:13.042" v="1" actId="14100"/>
      <pc:docMkLst>
        <pc:docMk/>
      </pc:docMkLst>
      <pc:sldChg chg="modSp mod">
        <pc:chgData name="Sichel, Marti" userId="d2dd1f2e-979a-45db-b4b0-e1136e11764d" providerId="ADAL" clId="{1122CC67-BC86-41B1-BF30-1729D7B0DCC5}" dt="2021-04-21T22:46:13.042" v="1" actId="14100"/>
        <pc:sldMkLst>
          <pc:docMk/>
          <pc:sldMk cId="1496698490" sldId="259"/>
        </pc:sldMkLst>
        <pc:spChg chg="mod">
          <ac:chgData name="Sichel, Marti" userId="d2dd1f2e-979a-45db-b4b0-e1136e11764d" providerId="ADAL" clId="{1122CC67-BC86-41B1-BF30-1729D7B0DCC5}" dt="2021-04-21T22:46:13.042" v="1" actId="14100"/>
          <ac:spMkLst>
            <pc:docMk/>
            <pc:sldMk cId="1496698490" sldId="259"/>
            <ac:spMk id="7" creationId="{96B238D0-5026-4652-8F82-100DCB63EA9D}"/>
          </ac:spMkLst>
        </pc:spChg>
      </pc:sldChg>
    </pc:docChg>
  </pc:docChgLst>
  <pc:docChgLst>
    <pc:chgData name="Allen, Katherine" userId="3a94109b-6680-4f55-aa1d-00938bdefce5" providerId="ADAL" clId="{FBD814FC-42EC-1E4D-A6AD-9430EF7E076E}"/>
    <pc:docChg chg="custSel modSld">
      <pc:chgData name="Allen, Katherine" userId="3a94109b-6680-4f55-aa1d-00938bdefce5" providerId="ADAL" clId="{FBD814FC-42EC-1E4D-A6AD-9430EF7E076E}" dt="2021-04-28T17:54:27.732" v="6" actId="20577"/>
      <pc:docMkLst>
        <pc:docMk/>
      </pc:docMkLst>
      <pc:sldChg chg="addSp delSp modSp mod modClrScheme chgLayout">
        <pc:chgData name="Allen, Katherine" userId="3a94109b-6680-4f55-aa1d-00938bdefce5" providerId="ADAL" clId="{FBD814FC-42EC-1E4D-A6AD-9430EF7E076E}" dt="2021-04-28T17:54:27.732" v="6" actId="20577"/>
        <pc:sldMkLst>
          <pc:docMk/>
          <pc:sldMk cId="2011797049" sldId="452"/>
        </pc:sldMkLst>
        <pc:spChg chg="add del mod ord">
          <ac:chgData name="Allen, Katherine" userId="3a94109b-6680-4f55-aa1d-00938bdefce5" providerId="ADAL" clId="{FBD814FC-42EC-1E4D-A6AD-9430EF7E076E}" dt="2021-04-28T17:54:19.979" v="5" actId="700"/>
          <ac:spMkLst>
            <pc:docMk/>
            <pc:sldMk cId="2011797049" sldId="452"/>
            <ac:spMk id="2" creationId="{618D9FA9-FEE5-904B-A021-38D11A275A1C}"/>
          </ac:spMkLst>
        </pc:spChg>
        <pc:spChg chg="del mod ord">
          <ac:chgData name="Allen, Katherine" userId="3a94109b-6680-4f55-aa1d-00938bdefce5" providerId="ADAL" clId="{FBD814FC-42EC-1E4D-A6AD-9430EF7E076E}" dt="2021-04-28T17:54:19.979" v="5" actId="700"/>
          <ac:spMkLst>
            <pc:docMk/>
            <pc:sldMk cId="2011797049" sldId="452"/>
            <ac:spMk id="3" creationId="{75AD2C36-6080-0846-B0CB-92DD4D451174}"/>
          </ac:spMkLst>
        </pc:spChg>
        <pc:spChg chg="mod ord">
          <ac:chgData name="Allen, Katherine" userId="3a94109b-6680-4f55-aa1d-00938bdefce5" providerId="ADAL" clId="{FBD814FC-42EC-1E4D-A6AD-9430EF7E076E}" dt="2021-04-28T17:54:27.732" v="6" actId="20577"/>
          <ac:spMkLst>
            <pc:docMk/>
            <pc:sldMk cId="2011797049" sldId="452"/>
            <ac:spMk id="4" creationId="{84392056-36D6-F04F-83F6-45FC5716F250}"/>
          </ac:spMkLst>
        </pc:spChg>
        <pc:spChg chg="add del mod ord">
          <ac:chgData name="Allen, Katherine" userId="3a94109b-6680-4f55-aa1d-00938bdefce5" providerId="ADAL" clId="{FBD814FC-42EC-1E4D-A6AD-9430EF7E076E}" dt="2021-04-28T17:54:19.979" v="5" actId="700"/>
          <ac:spMkLst>
            <pc:docMk/>
            <pc:sldMk cId="2011797049" sldId="452"/>
            <ac:spMk id="5" creationId="{DAD911E2-D903-8F45-997B-253C0E962931}"/>
          </ac:spMkLst>
        </pc:spChg>
        <pc:spChg chg="del mod ord">
          <ac:chgData name="Allen, Katherine" userId="3a94109b-6680-4f55-aa1d-00938bdefce5" providerId="ADAL" clId="{FBD814FC-42EC-1E4D-A6AD-9430EF7E076E}" dt="2021-04-28T17:52:11.465" v="0" actId="700"/>
          <ac:spMkLst>
            <pc:docMk/>
            <pc:sldMk cId="2011797049" sldId="452"/>
            <ac:spMk id="6" creationId="{35BF667F-37B7-604C-B58C-63545510FC8A}"/>
          </ac:spMkLst>
        </pc:spChg>
        <pc:spChg chg="del mod ord">
          <ac:chgData name="Allen, Katherine" userId="3a94109b-6680-4f55-aa1d-00938bdefce5" providerId="ADAL" clId="{FBD814FC-42EC-1E4D-A6AD-9430EF7E076E}" dt="2021-04-28T17:52:11.465" v="0" actId="700"/>
          <ac:spMkLst>
            <pc:docMk/>
            <pc:sldMk cId="2011797049" sldId="452"/>
            <ac:spMk id="7" creationId="{23BC95AA-C163-6D46-B595-04B3B286278A}"/>
          </ac:spMkLst>
        </pc:spChg>
        <pc:spChg chg="add del mod ord">
          <ac:chgData name="Allen, Katherine" userId="3a94109b-6680-4f55-aa1d-00938bdefce5" providerId="ADAL" clId="{FBD814FC-42EC-1E4D-A6AD-9430EF7E076E}" dt="2021-04-28T17:54:19.979" v="5" actId="700"/>
          <ac:spMkLst>
            <pc:docMk/>
            <pc:sldMk cId="2011797049" sldId="452"/>
            <ac:spMk id="8" creationId="{75988862-FB54-0949-B842-1AD492D76D30}"/>
          </ac:spMkLst>
        </pc:spChg>
        <pc:spChg chg="add del mod ord">
          <ac:chgData name="Allen, Katherine" userId="3a94109b-6680-4f55-aa1d-00938bdefce5" providerId="ADAL" clId="{FBD814FC-42EC-1E4D-A6AD-9430EF7E076E}" dt="2021-04-28T17:54:19.979" v="5" actId="700"/>
          <ac:spMkLst>
            <pc:docMk/>
            <pc:sldMk cId="2011797049" sldId="452"/>
            <ac:spMk id="9" creationId="{2448BCC6-1524-A041-A113-94AC24D7AB2A}"/>
          </ac:spMkLst>
        </pc:spChg>
        <pc:spChg chg="add mod ord">
          <ac:chgData name="Allen, Katherine" userId="3a94109b-6680-4f55-aa1d-00938bdefce5" providerId="ADAL" clId="{FBD814FC-42EC-1E4D-A6AD-9430EF7E076E}" dt="2021-04-28T17:54:19.979" v="5" actId="700"/>
          <ac:spMkLst>
            <pc:docMk/>
            <pc:sldMk cId="2011797049" sldId="452"/>
            <ac:spMk id="10" creationId="{A21BCC60-FA0E-8642-839A-A3BBF7F706C7}"/>
          </ac:spMkLst>
        </pc:spChg>
        <pc:spChg chg="add mod ord">
          <ac:chgData name="Allen, Katherine" userId="3a94109b-6680-4f55-aa1d-00938bdefce5" providerId="ADAL" clId="{FBD814FC-42EC-1E4D-A6AD-9430EF7E076E}" dt="2021-04-28T17:54:19.979" v="5" actId="700"/>
          <ac:spMkLst>
            <pc:docMk/>
            <pc:sldMk cId="2011797049" sldId="452"/>
            <ac:spMk id="11" creationId="{A66F8FCA-BAAA-A64E-89B8-74AC48D4B5CC}"/>
          </ac:spMkLst>
        </pc:spChg>
        <pc:spChg chg="add mod ord">
          <ac:chgData name="Allen, Katherine" userId="3a94109b-6680-4f55-aa1d-00938bdefce5" providerId="ADAL" clId="{FBD814FC-42EC-1E4D-A6AD-9430EF7E076E}" dt="2021-04-28T17:54:19.979" v="5" actId="700"/>
          <ac:spMkLst>
            <pc:docMk/>
            <pc:sldMk cId="2011797049" sldId="452"/>
            <ac:spMk id="12" creationId="{3E26D5CB-977A-E544-BDFC-DFEA0785E23C}"/>
          </ac:spMkLst>
        </pc:spChg>
        <pc:spChg chg="add mod ord">
          <ac:chgData name="Allen, Katherine" userId="3a94109b-6680-4f55-aa1d-00938bdefce5" providerId="ADAL" clId="{FBD814FC-42EC-1E4D-A6AD-9430EF7E076E}" dt="2021-04-28T17:54:19.979" v="5" actId="700"/>
          <ac:spMkLst>
            <pc:docMk/>
            <pc:sldMk cId="2011797049" sldId="452"/>
            <ac:spMk id="13" creationId="{AF298F14-B6AB-6A4F-9D59-2C5F1C8A9F7B}"/>
          </ac:spMkLst>
        </pc:spChg>
        <pc:spChg chg="add mod ord">
          <ac:chgData name="Allen, Katherine" userId="3a94109b-6680-4f55-aa1d-00938bdefce5" providerId="ADAL" clId="{FBD814FC-42EC-1E4D-A6AD-9430EF7E076E}" dt="2021-04-28T17:54:19.979" v="5" actId="700"/>
          <ac:spMkLst>
            <pc:docMk/>
            <pc:sldMk cId="2011797049" sldId="452"/>
            <ac:spMk id="14" creationId="{58F989BA-BD1C-C84B-A127-8B7DEBECC480}"/>
          </ac:spMkLst>
        </pc:spChg>
        <pc:spChg chg="add mod ord">
          <ac:chgData name="Allen, Katherine" userId="3a94109b-6680-4f55-aa1d-00938bdefce5" providerId="ADAL" clId="{FBD814FC-42EC-1E4D-A6AD-9430EF7E076E}" dt="2021-04-28T17:54:19.979" v="5" actId="700"/>
          <ac:spMkLst>
            <pc:docMk/>
            <pc:sldMk cId="2011797049" sldId="452"/>
            <ac:spMk id="15" creationId="{F67E411C-B59E-2B4D-831B-AE625EA99E0B}"/>
          </ac:spMkLst>
        </pc:spChg>
        <pc:spChg chg="add mod ord">
          <ac:chgData name="Allen, Katherine" userId="3a94109b-6680-4f55-aa1d-00938bdefce5" providerId="ADAL" clId="{FBD814FC-42EC-1E4D-A6AD-9430EF7E076E}" dt="2021-04-28T17:54:19.979" v="5" actId="700"/>
          <ac:spMkLst>
            <pc:docMk/>
            <pc:sldMk cId="2011797049" sldId="452"/>
            <ac:spMk id="16" creationId="{55AA45F2-B884-124D-9B92-31B1871A8C4C}"/>
          </ac:spMkLst>
        </pc:spChg>
      </pc:sldChg>
      <pc:sldMasterChg chg="delSldLayout">
        <pc:chgData name="Allen, Katherine" userId="3a94109b-6680-4f55-aa1d-00938bdefce5" providerId="ADAL" clId="{FBD814FC-42EC-1E4D-A6AD-9430EF7E076E}" dt="2021-04-28T17:52:45.906" v="4" actId="2696"/>
        <pc:sldMasterMkLst>
          <pc:docMk/>
          <pc:sldMasterMk cId="2509142902" sldId="2147483762"/>
        </pc:sldMasterMkLst>
        <pc:sldLayoutChg chg="del">
          <pc:chgData name="Allen, Katherine" userId="3a94109b-6680-4f55-aa1d-00938bdefce5" providerId="ADAL" clId="{FBD814FC-42EC-1E4D-A6AD-9430EF7E076E}" dt="2021-04-28T17:52:45.906" v="4" actId="2696"/>
          <pc:sldLayoutMkLst>
            <pc:docMk/>
            <pc:sldMasterMk cId="2509142902" sldId="2147483762"/>
            <pc:sldLayoutMk cId="3457166894" sldId="2147484127"/>
          </pc:sldLayoutMkLst>
        </pc:sldLayoutChg>
      </pc:sldMasterChg>
    </pc:docChg>
  </pc:docChgLst>
  <pc:docChgLst>
    <pc:chgData name="Coulehan, Meghan" userId="S::mcoulehan@medscape.net::1f4a8a08-6b53-4655-b47d-fb10eaa33fb2" providerId="AD" clId="Web-{4E6A4716-EBDF-E922-3885-6F5395CFC442}"/>
    <pc:docChg chg="addSld">
      <pc:chgData name="Coulehan, Meghan" userId="S::mcoulehan@medscape.net::1f4a8a08-6b53-4655-b47d-fb10eaa33fb2" providerId="AD" clId="Web-{4E6A4716-EBDF-E922-3885-6F5395CFC442}" dt="2021-04-20T17:50:43.001" v="0"/>
      <pc:docMkLst>
        <pc:docMk/>
      </pc:docMkLst>
      <pc:sldChg chg="new">
        <pc:chgData name="Coulehan, Meghan" userId="S::mcoulehan@medscape.net::1f4a8a08-6b53-4655-b47d-fb10eaa33fb2" providerId="AD" clId="Web-{4E6A4716-EBDF-E922-3885-6F5395CFC442}" dt="2021-04-20T17:50:43.001" v="0"/>
        <pc:sldMkLst>
          <pc:docMk/>
          <pc:sldMk cId="2285536654" sldId="256"/>
        </pc:sldMkLst>
      </pc:sldChg>
    </pc:docChg>
  </pc:docChgLst>
  <pc:docChgLst>
    <pc:chgData name="Coulehan, Meghan" userId="1f4a8a08-6b53-4655-b47d-fb10eaa33fb2" providerId="ADAL" clId="{AD30128F-5D56-4CD0-89CF-236DC710C3A8}"/>
    <pc:docChg chg="undo custSel addSld delSld modSld addSection modSection">
      <pc:chgData name="Coulehan, Meghan" userId="1f4a8a08-6b53-4655-b47d-fb10eaa33fb2" providerId="ADAL" clId="{AD30128F-5D56-4CD0-89CF-236DC710C3A8}" dt="2021-04-21T20:01:05.176" v="29" actId="17846"/>
      <pc:docMkLst>
        <pc:docMk/>
      </pc:docMkLst>
      <pc:sldChg chg="addSp delSp">
        <pc:chgData name="Coulehan, Meghan" userId="1f4a8a08-6b53-4655-b47d-fb10eaa33fb2" providerId="ADAL" clId="{AD30128F-5D56-4CD0-89CF-236DC710C3A8}" dt="2021-04-21T14:29:20.840" v="4" actId="478"/>
        <pc:sldMkLst>
          <pc:docMk/>
          <pc:sldMk cId="2285536654" sldId="256"/>
        </pc:sldMkLst>
        <pc:spChg chg="add del">
          <ac:chgData name="Coulehan, Meghan" userId="1f4a8a08-6b53-4655-b47d-fb10eaa33fb2" providerId="ADAL" clId="{AD30128F-5D56-4CD0-89CF-236DC710C3A8}" dt="2021-04-21T14:29:20.840" v="4" actId="478"/>
          <ac:spMkLst>
            <pc:docMk/>
            <pc:sldMk cId="2285536654" sldId="256"/>
            <ac:spMk id="8" creationId="{5D9876DA-FBEA-4504-A1F8-3045DD30E69A}"/>
          </ac:spMkLst>
        </pc:spChg>
      </pc:sldChg>
      <pc:sldChg chg="addSp delSp modSp">
        <pc:chgData name="Coulehan, Meghan" userId="1f4a8a08-6b53-4655-b47d-fb10eaa33fb2" providerId="ADAL" clId="{AD30128F-5D56-4CD0-89CF-236DC710C3A8}" dt="2021-04-21T13:18:44.496" v="2"/>
        <pc:sldMkLst>
          <pc:docMk/>
          <pc:sldMk cId="3546675954" sldId="258"/>
        </pc:sldMkLst>
        <pc:spChg chg="add del mod">
          <ac:chgData name="Coulehan, Meghan" userId="1f4a8a08-6b53-4655-b47d-fb10eaa33fb2" providerId="ADAL" clId="{AD30128F-5D56-4CD0-89CF-236DC710C3A8}" dt="2021-04-21T13:18:44.496" v="2"/>
          <ac:spMkLst>
            <pc:docMk/>
            <pc:sldMk cId="3546675954" sldId="258"/>
            <ac:spMk id="2" creationId="{E5E4BE89-8F3B-4CBF-B370-009C968E848B}"/>
          </ac:spMkLst>
        </pc:spChg>
        <pc:spChg chg="add del mod">
          <ac:chgData name="Coulehan, Meghan" userId="1f4a8a08-6b53-4655-b47d-fb10eaa33fb2" providerId="ADAL" clId="{AD30128F-5D56-4CD0-89CF-236DC710C3A8}" dt="2021-04-21T13:18:44.496" v="2"/>
          <ac:spMkLst>
            <pc:docMk/>
            <pc:sldMk cId="3546675954" sldId="258"/>
            <ac:spMk id="3" creationId="{567B8557-6CCA-4AC7-A31F-A9BCFDAAD62B}"/>
          </ac:spMkLst>
        </pc:spChg>
        <pc:spChg chg="add del">
          <ac:chgData name="Coulehan, Meghan" userId="1f4a8a08-6b53-4655-b47d-fb10eaa33fb2" providerId="ADAL" clId="{AD30128F-5D56-4CD0-89CF-236DC710C3A8}" dt="2021-04-21T13:18:44.496" v="2"/>
          <ac:spMkLst>
            <pc:docMk/>
            <pc:sldMk cId="3546675954" sldId="258"/>
            <ac:spMk id="4" creationId="{6FBCEFAB-7F4F-4B1D-B260-2E393623FD36}"/>
          </ac:spMkLst>
        </pc:spChg>
        <pc:spChg chg="add del">
          <ac:chgData name="Coulehan, Meghan" userId="1f4a8a08-6b53-4655-b47d-fb10eaa33fb2" providerId="ADAL" clId="{AD30128F-5D56-4CD0-89CF-236DC710C3A8}" dt="2021-04-21T13:18:44.496" v="2"/>
          <ac:spMkLst>
            <pc:docMk/>
            <pc:sldMk cId="3546675954" sldId="258"/>
            <ac:spMk id="5" creationId="{39556D8D-CA61-4BEB-BE00-4A1661F1FB05}"/>
          </ac:spMkLst>
        </pc:spChg>
        <pc:spChg chg="add del mod">
          <ac:chgData name="Coulehan, Meghan" userId="1f4a8a08-6b53-4655-b47d-fb10eaa33fb2" providerId="ADAL" clId="{AD30128F-5D56-4CD0-89CF-236DC710C3A8}" dt="2021-04-21T13:18:44.496" v="2"/>
          <ac:spMkLst>
            <pc:docMk/>
            <pc:sldMk cId="3546675954" sldId="258"/>
            <ac:spMk id="6" creationId="{15B44DC0-9232-484A-91E1-6E39E00C3D14}"/>
          </ac:spMkLst>
        </pc:spChg>
      </pc:sldChg>
      <pc:sldChg chg="addSp delSp modSp">
        <pc:chgData name="Coulehan, Meghan" userId="1f4a8a08-6b53-4655-b47d-fb10eaa33fb2" providerId="ADAL" clId="{AD30128F-5D56-4CD0-89CF-236DC710C3A8}" dt="2021-04-21T14:29:45.062" v="6"/>
        <pc:sldMkLst>
          <pc:docMk/>
          <pc:sldMk cId="3759898128" sldId="261"/>
        </pc:sldMkLst>
        <pc:spChg chg="add del mod">
          <ac:chgData name="Coulehan, Meghan" userId="1f4a8a08-6b53-4655-b47d-fb10eaa33fb2" providerId="ADAL" clId="{AD30128F-5D56-4CD0-89CF-236DC710C3A8}" dt="2021-04-21T14:29:45.062" v="6"/>
          <ac:spMkLst>
            <pc:docMk/>
            <pc:sldMk cId="3759898128" sldId="261"/>
            <ac:spMk id="2" creationId="{895BE4B1-74FB-41D0-AF86-FD1DA70DF671}"/>
          </ac:spMkLst>
        </pc:spChg>
        <pc:spChg chg="add del mod">
          <ac:chgData name="Coulehan, Meghan" userId="1f4a8a08-6b53-4655-b47d-fb10eaa33fb2" providerId="ADAL" clId="{AD30128F-5D56-4CD0-89CF-236DC710C3A8}" dt="2021-04-21T14:29:45.062" v="6"/>
          <ac:spMkLst>
            <pc:docMk/>
            <pc:sldMk cId="3759898128" sldId="261"/>
            <ac:spMk id="3" creationId="{CBF6F275-3C61-4337-9D56-24D2FB87DD5C}"/>
          </ac:spMkLst>
        </pc:spChg>
        <pc:spChg chg="del">
          <ac:chgData name="Coulehan, Meghan" userId="1f4a8a08-6b53-4655-b47d-fb10eaa33fb2" providerId="ADAL" clId="{AD30128F-5D56-4CD0-89CF-236DC710C3A8}" dt="2021-04-21T14:29:32.368" v="5"/>
          <ac:spMkLst>
            <pc:docMk/>
            <pc:sldMk cId="3759898128" sldId="261"/>
            <ac:spMk id="4" creationId="{7A7FFD5D-ED2D-4509-A364-01CFCE06E405}"/>
          </ac:spMkLst>
        </pc:spChg>
        <pc:spChg chg="del">
          <ac:chgData name="Coulehan, Meghan" userId="1f4a8a08-6b53-4655-b47d-fb10eaa33fb2" providerId="ADAL" clId="{AD30128F-5D56-4CD0-89CF-236DC710C3A8}" dt="2021-04-21T14:29:32.368" v="5"/>
          <ac:spMkLst>
            <pc:docMk/>
            <pc:sldMk cId="3759898128" sldId="261"/>
            <ac:spMk id="5" creationId="{67E5DE05-7462-4824-BBB3-F7903ABCFCA8}"/>
          </ac:spMkLst>
        </pc:spChg>
        <pc:spChg chg="del">
          <ac:chgData name="Coulehan, Meghan" userId="1f4a8a08-6b53-4655-b47d-fb10eaa33fb2" providerId="ADAL" clId="{AD30128F-5D56-4CD0-89CF-236DC710C3A8}" dt="2021-04-21T14:29:32.368" v="5"/>
          <ac:spMkLst>
            <pc:docMk/>
            <pc:sldMk cId="3759898128" sldId="261"/>
            <ac:spMk id="6" creationId="{6D2F4105-BA35-4AC0-B4FA-AF3F7F7A3257}"/>
          </ac:spMkLst>
        </pc:spChg>
        <pc:spChg chg="del">
          <ac:chgData name="Coulehan, Meghan" userId="1f4a8a08-6b53-4655-b47d-fb10eaa33fb2" providerId="ADAL" clId="{AD30128F-5D56-4CD0-89CF-236DC710C3A8}" dt="2021-04-21T14:29:32.368" v="5"/>
          <ac:spMkLst>
            <pc:docMk/>
            <pc:sldMk cId="3759898128" sldId="261"/>
            <ac:spMk id="7" creationId="{E25E69BF-9549-4043-8AB7-12E8324774A5}"/>
          </ac:spMkLst>
        </pc:spChg>
        <pc:spChg chg="add mod">
          <ac:chgData name="Coulehan, Meghan" userId="1f4a8a08-6b53-4655-b47d-fb10eaa33fb2" providerId="ADAL" clId="{AD30128F-5D56-4CD0-89CF-236DC710C3A8}" dt="2021-04-21T14:29:45.062" v="6"/>
          <ac:spMkLst>
            <pc:docMk/>
            <pc:sldMk cId="3759898128" sldId="261"/>
            <ac:spMk id="8" creationId="{7474A94D-6D08-407B-B5D0-2B5106B53DE5}"/>
          </ac:spMkLst>
        </pc:spChg>
        <pc:spChg chg="add mod">
          <ac:chgData name="Coulehan, Meghan" userId="1f4a8a08-6b53-4655-b47d-fb10eaa33fb2" providerId="ADAL" clId="{AD30128F-5D56-4CD0-89CF-236DC710C3A8}" dt="2021-04-21T14:29:45.062" v="6"/>
          <ac:spMkLst>
            <pc:docMk/>
            <pc:sldMk cId="3759898128" sldId="261"/>
            <ac:spMk id="9" creationId="{0BF9B5C6-E64D-41A0-AC0C-5F124190AF77}"/>
          </ac:spMkLst>
        </pc:spChg>
        <pc:spChg chg="add mod">
          <ac:chgData name="Coulehan, Meghan" userId="1f4a8a08-6b53-4655-b47d-fb10eaa33fb2" providerId="ADAL" clId="{AD30128F-5D56-4CD0-89CF-236DC710C3A8}" dt="2021-04-21T14:29:45.062" v="6"/>
          <ac:spMkLst>
            <pc:docMk/>
            <pc:sldMk cId="3759898128" sldId="261"/>
            <ac:spMk id="10" creationId="{8C589799-EC1C-4BDC-9B56-9D8C9B19D7E9}"/>
          </ac:spMkLst>
        </pc:spChg>
        <pc:spChg chg="add mod">
          <ac:chgData name="Coulehan, Meghan" userId="1f4a8a08-6b53-4655-b47d-fb10eaa33fb2" providerId="ADAL" clId="{AD30128F-5D56-4CD0-89CF-236DC710C3A8}" dt="2021-04-21T14:29:45.062" v="6"/>
          <ac:spMkLst>
            <pc:docMk/>
            <pc:sldMk cId="3759898128" sldId="261"/>
            <ac:spMk id="11" creationId="{707037CF-C552-49B6-A98E-45B0AB6DB500}"/>
          </ac:spMkLst>
        </pc:spChg>
      </pc:sldChg>
      <pc:sldChg chg="add del">
        <pc:chgData name="Coulehan, Meghan" userId="1f4a8a08-6b53-4655-b47d-fb10eaa33fb2" providerId="ADAL" clId="{AD30128F-5D56-4CD0-89CF-236DC710C3A8}" dt="2021-04-21T20:00:29.423" v="25"/>
        <pc:sldMkLst>
          <pc:docMk/>
          <pc:sldMk cId="1706802791" sldId="418"/>
        </pc:sldMkLst>
      </pc:sldChg>
      <pc:sldChg chg="modSp add del">
        <pc:chgData name="Coulehan, Meghan" userId="1f4a8a08-6b53-4655-b47d-fb10eaa33fb2" providerId="ADAL" clId="{AD30128F-5D56-4CD0-89CF-236DC710C3A8}" dt="2021-04-21T20:00:29.423" v="25"/>
        <pc:sldMkLst>
          <pc:docMk/>
          <pc:sldMk cId="3066962295" sldId="419"/>
        </pc:sldMkLst>
        <pc:spChg chg="mod">
          <ac:chgData name="Coulehan, Meghan" userId="1f4a8a08-6b53-4655-b47d-fb10eaa33fb2" providerId="ADAL" clId="{AD30128F-5D56-4CD0-89CF-236DC710C3A8}" dt="2021-04-21T20:00:29.423" v="25"/>
          <ac:spMkLst>
            <pc:docMk/>
            <pc:sldMk cId="3066962295" sldId="419"/>
            <ac:spMk id="2" creationId="{FB3B0D9A-3A0E-4249-9588-909C67C82ACA}"/>
          </ac:spMkLst>
        </pc:spChg>
      </pc:sldChg>
      <pc:sldChg chg="add del">
        <pc:chgData name="Coulehan, Meghan" userId="1f4a8a08-6b53-4655-b47d-fb10eaa33fb2" providerId="ADAL" clId="{AD30128F-5D56-4CD0-89CF-236DC710C3A8}" dt="2021-04-21T20:00:29.423" v="25"/>
        <pc:sldMkLst>
          <pc:docMk/>
          <pc:sldMk cId="2038000952" sldId="421"/>
        </pc:sldMkLst>
      </pc:sldChg>
      <pc:sldChg chg="add del">
        <pc:chgData name="Coulehan, Meghan" userId="1f4a8a08-6b53-4655-b47d-fb10eaa33fb2" providerId="ADAL" clId="{AD30128F-5D56-4CD0-89CF-236DC710C3A8}" dt="2021-04-21T20:00:29.423" v="25"/>
        <pc:sldMkLst>
          <pc:docMk/>
          <pc:sldMk cId="1964423694" sldId="422"/>
        </pc:sldMkLst>
      </pc:sldChg>
      <pc:sldChg chg="add del">
        <pc:chgData name="Coulehan, Meghan" userId="1f4a8a08-6b53-4655-b47d-fb10eaa33fb2" providerId="ADAL" clId="{AD30128F-5D56-4CD0-89CF-236DC710C3A8}" dt="2021-04-21T20:00:29.423" v="25"/>
        <pc:sldMkLst>
          <pc:docMk/>
          <pc:sldMk cId="3805143807" sldId="423"/>
        </pc:sldMkLst>
      </pc:sldChg>
      <pc:sldChg chg="add del">
        <pc:chgData name="Coulehan, Meghan" userId="1f4a8a08-6b53-4655-b47d-fb10eaa33fb2" providerId="ADAL" clId="{AD30128F-5D56-4CD0-89CF-236DC710C3A8}" dt="2021-04-21T20:00:29.423" v="25"/>
        <pc:sldMkLst>
          <pc:docMk/>
          <pc:sldMk cId="935060127" sldId="424"/>
        </pc:sldMkLst>
      </pc:sldChg>
      <pc:sldChg chg="add del">
        <pc:chgData name="Coulehan, Meghan" userId="1f4a8a08-6b53-4655-b47d-fb10eaa33fb2" providerId="ADAL" clId="{AD30128F-5D56-4CD0-89CF-236DC710C3A8}" dt="2021-04-21T20:00:29.423" v="25"/>
        <pc:sldMkLst>
          <pc:docMk/>
          <pc:sldMk cId="3483863895" sldId="425"/>
        </pc:sldMkLst>
      </pc:sldChg>
      <pc:sldChg chg="add del">
        <pc:chgData name="Coulehan, Meghan" userId="1f4a8a08-6b53-4655-b47d-fb10eaa33fb2" providerId="ADAL" clId="{AD30128F-5D56-4CD0-89CF-236DC710C3A8}" dt="2021-04-21T20:00:29.423" v="25"/>
        <pc:sldMkLst>
          <pc:docMk/>
          <pc:sldMk cId="4016985869" sldId="426"/>
        </pc:sldMkLst>
      </pc:sldChg>
      <pc:sldChg chg="add del">
        <pc:chgData name="Coulehan, Meghan" userId="1f4a8a08-6b53-4655-b47d-fb10eaa33fb2" providerId="ADAL" clId="{AD30128F-5D56-4CD0-89CF-236DC710C3A8}" dt="2021-04-21T20:00:29.423" v="25"/>
        <pc:sldMkLst>
          <pc:docMk/>
          <pc:sldMk cId="1167291290" sldId="427"/>
        </pc:sldMkLst>
      </pc:sldChg>
      <pc:sldChg chg="add del">
        <pc:chgData name="Coulehan, Meghan" userId="1f4a8a08-6b53-4655-b47d-fb10eaa33fb2" providerId="ADAL" clId="{AD30128F-5D56-4CD0-89CF-236DC710C3A8}" dt="2021-04-21T20:00:29.423" v="25"/>
        <pc:sldMkLst>
          <pc:docMk/>
          <pc:sldMk cId="3317630334" sldId="440"/>
        </pc:sldMkLst>
      </pc:sldChg>
      <pc:sldChg chg="modSp add">
        <pc:chgData name="Coulehan, Meghan" userId="1f4a8a08-6b53-4655-b47d-fb10eaa33fb2" providerId="ADAL" clId="{AD30128F-5D56-4CD0-89CF-236DC710C3A8}" dt="2021-04-21T14:31:08.394" v="21" actId="20577"/>
        <pc:sldMkLst>
          <pc:docMk/>
          <pc:sldMk cId="2011797049" sldId="452"/>
        </pc:sldMkLst>
        <pc:spChg chg="mod">
          <ac:chgData name="Coulehan, Meghan" userId="1f4a8a08-6b53-4655-b47d-fb10eaa33fb2" providerId="ADAL" clId="{AD30128F-5D56-4CD0-89CF-236DC710C3A8}" dt="2021-04-21T14:31:05.906" v="14" actId="20577"/>
          <ac:spMkLst>
            <pc:docMk/>
            <pc:sldMk cId="2011797049" sldId="452"/>
            <ac:spMk id="3" creationId="{75AD2C36-6080-0846-B0CB-92DD4D451174}"/>
          </ac:spMkLst>
        </pc:spChg>
        <pc:spChg chg="mod">
          <ac:chgData name="Coulehan, Meghan" userId="1f4a8a08-6b53-4655-b47d-fb10eaa33fb2" providerId="ADAL" clId="{AD30128F-5D56-4CD0-89CF-236DC710C3A8}" dt="2021-04-21T14:31:08.394" v="21" actId="20577"/>
          <ac:spMkLst>
            <pc:docMk/>
            <pc:sldMk cId="2011797049" sldId="452"/>
            <ac:spMk id="4" creationId="{84392056-36D6-F04F-83F6-45FC5716F250}"/>
          </ac:spMkLst>
        </pc:spChg>
      </pc:sldChg>
    </pc:docChg>
  </pc:docChgLst>
  <pc:docChgLst>
    <pc:chgData name="Ono, Irisa" userId="5cd6aa50-1c64-415d-a669-d16067ce5b57" providerId="ADAL" clId="{3EB41574-B47D-4B42-9EF9-CDA2BFB334AD}"/>
    <pc:docChg chg="undo custSel modSld">
      <pc:chgData name="Ono, Irisa" userId="5cd6aa50-1c64-415d-a669-d16067ce5b57" providerId="ADAL" clId="{3EB41574-B47D-4B42-9EF9-CDA2BFB334AD}" dt="2021-06-08T18:04:13.305" v="1844" actId="1589"/>
      <pc:docMkLst>
        <pc:docMk/>
      </pc:docMkLst>
      <pc:sldChg chg="modSp mod addCm modCm modNotesTx">
        <pc:chgData name="Ono, Irisa" userId="5cd6aa50-1c64-415d-a669-d16067ce5b57" providerId="ADAL" clId="{3EB41574-B47D-4B42-9EF9-CDA2BFB334AD}" dt="2021-06-08T17:46:31.942" v="1613"/>
        <pc:sldMkLst>
          <pc:docMk/>
          <pc:sldMk cId="3183031987" sldId="297"/>
        </pc:sldMkLst>
        <pc:spChg chg="mod">
          <ac:chgData name="Ono, Irisa" userId="5cd6aa50-1c64-415d-a669-d16067ce5b57" providerId="ADAL" clId="{3EB41574-B47D-4B42-9EF9-CDA2BFB334AD}" dt="2021-06-08T17:45:17.950" v="1606" actId="114"/>
          <ac:spMkLst>
            <pc:docMk/>
            <pc:sldMk cId="3183031987" sldId="297"/>
            <ac:spMk id="21" creationId="{8404CA9E-E957-45AC-9182-EE3CAF85C1F6}"/>
          </ac:spMkLst>
        </pc:spChg>
        <pc:spChg chg="mod">
          <ac:chgData name="Ono, Irisa" userId="5cd6aa50-1c64-415d-a669-d16067ce5b57" providerId="ADAL" clId="{3EB41574-B47D-4B42-9EF9-CDA2BFB334AD}" dt="2021-06-08T17:46:04.819" v="1610" actId="20577"/>
          <ac:spMkLst>
            <pc:docMk/>
            <pc:sldMk cId="3183031987" sldId="297"/>
            <ac:spMk id="23" creationId="{6C2EBBD6-99BB-4A3D-8870-EB945975B3E6}"/>
          </ac:spMkLst>
        </pc:spChg>
        <pc:spChg chg="mod">
          <ac:chgData name="Ono, Irisa" userId="5cd6aa50-1c64-415d-a669-d16067ce5b57" providerId="ADAL" clId="{3EB41574-B47D-4B42-9EF9-CDA2BFB334AD}" dt="2021-06-08T17:44:30.197" v="1597" actId="20577"/>
          <ac:spMkLst>
            <pc:docMk/>
            <pc:sldMk cId="3183031987" sldId="297"/>
            <ac:spMk id="24" creationId="{0F17DB38-93A1-42F0-B240-7B9FC8225C55}"/>
          </ac:spMkLst>
        </pc:spChg>
      </pc:sldChg>
      <pc:sldChg chg="modSp mod addCm modCm modNotesTx">
        <pc:chgData name="Ono, Irisa" userId="5cd6aa50-1c64-415d-a669-d16067ce5b57" providerId="ADAL" clId="{3EB41574-B47D-4B42-9EF9-CDA2BFB334AD}" dt="2021-06-08T17:48:33.543" v="1648" actId="20577"/>
        <pc:sldMkLst>
          <pc:docMk/>
          <pc:sldMk cId="1806775503" sldId="298"/>
        </pc:sldMkLst>
        <pc:spChg chg="mod">
          <ac:chgData name="Ono, Irisa" userId="5cd6aa50-1c64-415d-a669-d16067ce5b57" providerId="ADAL" clId="{3EB41574-B47D-4B42-9EF9-CDA2BFB334AD}" dt="2021-06-08T17:41:08.598" v="1423" actId="114"/>
          <ac:spMkLst>
            <pc:docMk/>
            <pc:sldMk cId="1806775503" sldId="298"/>
            <ac:spMk id="4" creationId="{D3FEFFE5-DA77-41C6-B1D7-7EBB888C13EC}"/>
          </ac:spMkLst>
        </pc:spChg>
        <pc:spChg chg="mod">
          <ac:chgData name="Ono, Irisa" userId="5cd6aa50-1c64-415d-a669-d16067ce5b57" providerId="ADAL" clId="{3EB41574-B47D-4B42-9EF9-CDA2BFB334AD}" dt="2021-06-08T17:48:33.543" v="1648" actId="20577"/>
          <ac:spMkLst>
            <pc:docMk/>
            <pc:sldMk cId="1806775503" sldId="298"/>
            <ac:spMk id="15" creationId="{306C07A7-8F96-44D9-83AF-990FEEB35493}"/>
          </ac:spMkLst>
        </pc:spChg>
        <pc:spChg chg="mod">
          <ac:chgData name="Ono, Irisa" userId="5cd6aa50-1c64-415d-a669-d16067ce5b57" providerId="ADAL" clId="{3EB41574-B47D-4B42-9EF9-CDA2BFB334AD}" dt="2021-06-08T17:43:06.113" v="1560" actId="20577"/>
          <ac:spMkLst>
            <pc:docMk/>
            <pc:sldMk cId="1806775503" sldId="298"/>
            <ac:spMk id="20" creationId="{E7363BD4-2C97-4994-AD15-48CA7E260638}"/>
          </ac:spMkLst>
        </pc:spChg>
      </pc:sldChg>
      <pc:sldChg chg="modSp mod addCm modCm modNotesTx">
        <pc:chgData name="Ono, Irisa" userId="5cd6aa50-1c64-415d-a669-d16067ce5b57" providerId="ADAL" clId="{3EB41574-B47D-4B42-9EF9-CDA2BFB334AD}" dt="2021-06-08T17:49:18.916" v="1652"/>
        <pc:sldMkLst>
          <pc:docMk/>
          <pc:sldMk cId="505397376" sldId="299"/>
        </pc:sldMkLst>
        <pc:spChg chg="mod">
          <ac:chgData name="Ono, Irisa" userId="5cd6aa50-1c64-415d-a669-d16067ce5b57" providerId="ADAL" clId="{3EB41574-B47D-4B42-9EF9-CDA2BFB334AD}" dt="2021-06-08T17:47:17.106" v="1617" actId="114"/>
          <ac:spMkLst>
            <pc:docMk/>
            <pc:sldMk cId="505397376" sldId="299"/>
            <ac:spMk id="4" creationId="{D3FEFFE5-DA77-41C6-B1D7-7EBB888C13EC}"/>
          </ac:spMkLst>
        </pc:spChg>
        <pc:spChg chg="mod">
          <ac:chgData name="Ono, Irisa" userId="5cd6aa50-1c64-415d-a669-d16067ce5b57" providerId="ADAL" clId="{3EB41574-B47D-4B42-9EF9-CDA2BFB334AD}" dt="2021-06-08T17:47:01.456" v="1616" actId="20577"/>
          <ac:spMkLst>
            <pc:docMk/>
            <pc:sldMk cId="505397376" sldId="299"/>
            <ac:spMk id="12" creationId="{7CCD3606-2420-4F7A-AE25-0CF0BB3AB3F2}"/>
          </ac:spMkLst>
        </pc:spChg>
        <pc:spChg chg="mod">
          <ac:chgData name="Ono, Irisa" userId="5cd6aa50-1c64-415d-a669-d16067ce5b57" providerId="ADAL" clId="{3EB41574-B47D-4B42-9EF9-CDA2BFB334AD}" dt="2021-06-08T17:49:07.148" v="1650" actId="20577"/>
          <ac:spMkLst>
            <pc:docMk/>
            <pc:sldMk cId="505397376" sldId="299"/>
            <ac:spMk id="35" creationId="{61B44015-22DC-46D6-8C8F-1835A1DA9628}"/>
          </ac:spMkLst>
        </pc:spChg>
      </pc:sldChg>
      <pc:sldChg chg="modSp mod addCm modCm modNotesTx">
        <pc:chgData name="Ono, Irisa" userId="5cd6aa50-1c64-415d-a669-d16067ce5b57" providerId="ADAL" clId="{3EB41574-B47D-4B42-9EF9-CDA2BFB334AD}" dt="2021-06-08T17:23:53.796" v="1091" actId="20577"/>
        <pc:sldMkLst>
          <pc:docMk/>
          <pc:sldMk cId="3302446260" sldId="1092"/>
        </pc:sldMkLst>
        <pc:spChg chg="mod">
          <ac:chgData name="Ono, Irisa" userId="5cd6aa50-1c64-415d-a669-d16067ce5b57" providerId="ADAL" clId="{3EB41574-B47D-4B42-9EF9-CDA2BFB334AD}" dt="2021-06-08T16:15:14.353" v="436" actId="20577"/>
          <ac:spMkLst>
            <pc:docMk/>
            <pc:sldMk cId="3302446260" sldId="1092"/>
            <ac:spMk id="2" creationId="{A6C85459-3D46-4629-845C-3B8F81135B03}"/>
          </ac:spMkLst>
        </pc:spChg>
        <pc:spChg chg="mod">
          <ac:chgData name="Ono, Irisa" userId="5cd6aa50-1c64-415d-a669-d16067ce5b57" providerId="ADAL" clId="{3EB41574-B47D-4B42-9EF9-CDA2BFB334AD}" dt="2021-06-08T17:23:53.796" v="1091" actId="20577"/>
          <ac:spMkLst>
            <pc:docMk/>
            <pc:sldMk cId="3302446260" sldId="1092"/>
            <ac:spMk id="3" creationId="{CC1D31D3-7789-4036-817F-0B55EEEFB473}"/>
          </ac:spMkLst>
        </pc:spChg>
        <pc:spChg chg="mod">
          <ac:chgData name="Ono, Irisa" userId="5cd6aa50-1c64-415d-a669-d16067ce5b57" providerId="ADAL" clId="{3EB41574-B47D-4B42-9EF9-CDA2BFB334AD}" dt="2021-06-08T16:16:58.337" v="456" actId="20577"/>
          <ac:spMkLst>
            <pc:docMk/>
            <pc:sldMk cId="3302446260" sldId="1092"/>
            <ac:spMk id="6" creationId="{3ACEC73E-3195-4F63-8ADE-00D14C8AB52D}"/>
          </ac:spMkLst>
        </pc:spChg>
        <pc:spChg chg="mod">
          <ac:chgData name="Ono, Irisa" userId="5cd6aa50-1c64-415d-a669-d16067ce5b57" providerId="ADAL" clId="{3EB41574-B47D-4B42-9EF9-CDA2BFB334AD}" dt="2021-06-08T16:17:03.022" v="468" actId="20577"/>
          <ac:spMkLst>
            <pc:docMk/>
            <pc:sldMk cId="3302446260" sldId="1092"/>
            <ac:spMk id="19" creationId="{145AEDFB-F96F-477E-9D2A-805A4735A0C4}"/>
          </ac:spMkLst>
        </pc:spChg>
        <pc:picChg chg="mod">
          <ac:chgData name="Ono, Irisa" userId="5cd6aa50-1c64-415d-a669-d16067ce5b57" providerId="ADAL" clId="{3EB41574-B47D-4B42-9EF9-CDA2BFB334AD}" dt="2021-06-08T16:17:07.296" v="484" actId="1036"/>
          <ac:picMkLst>
            <pc:docMk/>
            <pc:sldMk cId="3302446260" sldId="1092"/>
            <ac:picMk id="7" creationId="{36641B48-9739-4088-9B61-826FCE55DE03}"/>
          </ac:picMkLst>
        </pc:picChg>
      </pc:sldChg>
      <pc:sldChg chg="modSp mod addCm delCm modCm modNotesTx">
        <pc:chgData name="Ono, Irisa" userId="5cd6aa50-1c64-415d-a669-d16067ce5b57" providerId="ADAL" clId="{3EB41574-B47D-4B42-9EF9-CDA2BFB334AD}" dt="2021-06-08T17:24:20.824" v="1095" actId="20577"/>
        <pc:sldMkLst>
          <pc:docMk/>
          <pc:sldMk cId="4205545164" sldId="1093"/>
        </pc:sldMkLst>
        <pc:spChg chg="mod">
          <ac:chgData name="Ono, Irisa" userId="5cd6aa50-1c64-415d-a669-d16067ce5b57" providerId="ADAL" clId="{3EB41574-B47D-4B42-9EF9-CDA2BFB334AD}" dt="2021-06-08T16:42:45.865" v="661" actId="20577"/>
          <ac:spMkLst>
            <pc:docMk/>
            <pc:sldMk cId="4205545164" sldId="1093"/>
            <ac:spMk id="5" creationId="{1A134866-C33B-4778-ADE2-3DB7BC24BBF8}"/>
          </ac:spMkLst>
        </pc:spChg>
        <pc:spChg chg="mod">
          <ac:chgData name="Ono, Irisa" userId="5cd6aa50-1c64-415d-a669-d16067ce5b57" providerId="ADAL" clId="{3EB41574-B47D-4B42-9EF9-CDA2BFB334AD}" dt="2021-06-08T17:24:20.824" v="1095" actId="20577"/>
          <ac:spMkLst>
            <pc:docMk/>
            <pc:sldMk cId="4205545164" sldId="1093"/>
            <ac:spMk id="9" creationId="{ADCE453C-D431-4E49-A9B1-3DA1BA5DC74A}"/>
          </ac:spMkLst>
        </pc:spChg>
        <pc:spChg chg="mod">
          <ac:chgData name="Ono, Irisa" userId="5cd6aa50-1c64-415d-a669-d16067ce5b57" providerId="ADAL" clId="{3EB41574-B47D-4B42-9EF9-CDA2BFB334AD}" dt="2021-06-08T16:28:45.647" v="581" actId="20577"/>
          <ac:spMkLst>
            <pc:docMk/>
            <pc:sldMk cId="4205545164" sldId="1093"/>
            <ac:spMk id="10" creationId="{ED382646-AF68-40B0-B477-EF0F48268EA7}"/>
          </ac:spMkLst>
        </pc:spChg>
      </pc:sldChg>
      <pc:sldChg chg="addSp modSp mod addCm modCm modNotesTx">
        <pc:chgData name="Ono, Irisa" userId="5cd6aa50-1c64-415d-a669-d16067ce5b57" providerId="ADAL" clId="{3EB41574-B47D-4B42-9EF9-CDA2BFB334AD}" dt="2021-06-08T12:14:31.257" v="225"/>
        <pc:sldMkLst>
          <pc:docMk/>
          <pc:sldMk cId="3606282590" sldId="1094"/>
        </pc:sldMkLst>
        <pc:spChg chg="mod">
          <ac:chgData name="Ono, Irisa" userId="5cd6aa50-1c64-415d-a669-d16067ce5b57" providerId="ADAL" clId="{3EB41574-B47D-4B42-9EF9-CDA2BFB334AD}" dt="2021-06-08T11:13:01.449" v="10" actId="20577"/>
          <ac:spMkLst>
            <pc:docMk/>
            <pc:sldMk cId="3606282590" sldId="1094"/>
            <ac:spMk id="2" creationId="{00000000-0000-0000-0000-000000000000}"/>
          </ac:spMkLst>
        </pc:spChg>
        <pc:spChg chg="mod">
          <ac:chgData name="Ono, Irisa" userId="5cd6aa50-1c64-415d-a669-d16067ce5b57" providerId="ADAL" clId="{3EB41574-B47D-4B42-9EF9-CDA2BFB334AD}" dt="2021-06-08T11:24:52.019" v="68" actId="20577"/>
          <ac:spMkLst>
            <pc:docMk/>
            <pc:sldMk cId="3606282590" sldId="1094"/>
            <ac:spMk id="6" creationId="{A3796213-00A0-48FD-B494-148FAA9C8829}"/>
          </ac:spMkLst>
        </pc:spChg>
        <pc:spChg chg="mod">
          <ac:chgData name="Ono, Irisa" userId="5cd6aa50-1c64-415d-a669-d16067ce5b57" providerId="ADAL" clId="{3EB41574-B47D-4B42-9EF9-CDA2BFB334AD}" dt="2021-06-08T12:14:31.257" v="225"/>
          <ac:spMkLst>
            <pc:docMk/>
            <pc:sldMk cId="3606282590" sldId="1094"/>
            <ac:spMk id="9" creationId="{ADCE453C-D431-4E49-A9B1-3DA1BA5DC74A}"/>
          </ac:spMkLst>
        </pc:spChg>
        <pc:inkChg chg="add">
          <ac:chgData name="Ono, Irisa" userId="5cd6aa50-1c64-415d-a669-d16067ce5b57" providerId="ADAL" clId="{3EB41574-B47D-4B42-9EF9-CDA2BFB334AD}" dt="2021-06-08T11:11:48.975" v="0" actId="9405"/>
          <ac:inkMkLst>
            <pc:docMk/>
            <pc:sldMk cId="3606282590" sldId="1094"/>
            <ac:inkMk id="3" creationId="{CF35FF68-1997-4362-976D-C46E7BAFE855}"/>
          </ac:inkMkLst>
        </pc:inkChg>
        <pc:inkChg chg="add">
          <ac:chgData name="Ono, Irisa" userId="5cd6aa50-1c64-415d-a669-d16067ce5b57" providerId="ADAL" clId="{3EB41574-B47D-4B42-9EF9-CDA2BFB334AD}" dt="2021-06-08T11:11:49.705" v="1" actId="9405"/>
          <ac:inkMkLst>
            <pc:docMk/>
            <pc:sldMk cId="3606282590" sldId="1094"/>
            <ac:inkMk id="4" creationId="{54D325DE-C60E-4E71-8965-CDA2B8679C5B}"/>
          </ac:inkMkLst>
        </pc:inkChg>
      </pc:sldChg>
      <pc:sldChg chg="addCm delCm modNotesTx">
        <pc:chgData name="Ono, Irisa" userId="5cd6aa50-1c64-415d-a669-d16067ce5b57" providerId="ADAL" clId="{3EB41574-B47D-4B42-9EF9-CDA2BFB334AD}" dt="2021-06-08T18:03:49.823" v="1843" actId="1589"/>
        <pc:sldMkLst>
          <pc:docMk/>
          <pc:sldMk cId="996291052" sldId="1101"/>
        </pc:sldMkLst>
      </pc:sldChg>
      <pc:sldChg chg="modSp mod addCm modCm modNotesTx">
        <pc:chgData name="Ono, Irisa" userId="5cd6aa50-1c64-415d-a669-d16067ce5b57" providerId="ADAL" clId="{3EB41574-B47D-4B42-9EF9-CDA2BFB334AD}" dt="2021-06-08T18:02:18.303" v="1842" actId="20577"/>
        <pc:sldMkLst>
          <pc:docMk/>
          <pc:sldMk cId="3583608876" sldId="1111"/>
        </pc:sldMkLst>
        <pc:spChg chg="mod">
          <ac:chgData name="Ono, Irisa" userId="5cd6aa50-1c64-415d-a669-d16067ce5b57" providerId="ADAL" clId="{3EB41574-B47D-4B42-9EF9-CDA2BFB334AD}" dt="2021-06-08T17:55:38.115" v="1718"/>
          <ac:spMkLst>
            <pc:docMk/>
            <pc:sldMk cId="3583608876" sldId="1111"/>
            <ac:spMk id="2" creationId="{B26354FF-E277-4CF8-9424-CBEC518F29B1}"/>
          </ac:spMkLst>
        </pc:spChg>
        <pc:spChg chg="mod">
          <ac:chgData name="Ono, Irisa" userId="5cd6aa50-1c64-415d-a669-d16067ce5b57" providerId="ADAL" clId="{3EB41574-B47D-4B42-9EF9-CDA2BFB334AD}" dt="2021-06-08T18:02:18.303" v="1842" actId="20577"/>
          <ac:spMkLst>
            <pc:docMk/>
            <pc:sldMk cId="3583608876" sldId="1111"/>
            <ac:spMk id="8" creationId="{5F790BA7-B3DD-4A03-BF4B-50B161342A51}"/>
          </ac:spMkLst>
        </pc:spChg>
      </pc:sldChg>
      <pc:sldChg chg="modSp mod addCm delCm modCm modNotesTx">
        <pc:chgData name="Ono, Irisa" userId="5cd6aa50-1c64-415d-a669-d16067ce5b57" providerId="ADAL" clId="{3EB41574-B47D-4B42-9EF9-CDA2BFB334AD}" dt="2021-06-08T17:54:20.895" v="1711"/>
        <pc:sldMkLst>
          <pc:docMk/>
          <pc:sldMk cId="2785326991" sldId="1112"/>
        </pc:sldMkLst>
        <pc:spChg chg="mod">
          <ac:chgData name="Ono, Irisa" userId="5cd6aa50-1c64-415d-a669-d16067ce5b57" providerId="ADAL" clId="{3EB41574-B47D-4B42-9EF9-CDA2BFB334AD}" dt="2021-06-08T17:50:36.874" v="1687"/>
          <ac:spMkLst>
            <pc:docMk/>
            <pc:sldMk cId="2785326991" sldId="1112"/>
            <ac:spMk id="5" creationId="{B8394F79-4A60-418E-8C19-9C8213AE4239}"/>
          </ac:spMkLst>
        </pc:spChg>
        <pc:spChg chg="mod">
          <ac:chgData name="Ono, Irisa" userId="5cd6aa50-1c64-415d-a669-d16067ce5b57" providerId="ADAL" clId="{3EB41574-B47D-4B42-9EF9-CDA2BFB334AD}" dt="2021-06-08T17:52:49.992" v="1702" actId="20577"/>
          <ac:spMkLst>
            <pc:docMk/>
            <pc:sldMk cId="2785326991" sldId="1112"/>
            <ac:spMk id="6" creationId="{A8EDF527-C41B-4712-911C-A8B083E772C0}"/>
          </ac:spMkLst>
        </pc:spChg>
      </pc:sldChg>
      <pc:sldChg chg="modSp mod addCm modCm modNotesTx">
        <pc:chgData name="Ono, Irisa" userId="5cd6aa50-1c64-415d-a669-d16067ce5b57" providerId="ADAL" clId="{3EB41574-B47D-4B42-9EF9-CDA2BFB334AD}" dt="2021-06-08T17:24:29.691" v="1096"/>
        <pc:sldMkLst>
          <pc:docMk/>
          <pc:sldMk cId="2816718222" sldId="1115"/>
        </pc:sldMkLst>
        <pc:spChg chg="mod">
          <ac:chgData name="Ono, Irisa" userId="5cd6aa50-1c64-415d-a669-d16067ce5b57" providerId="ADAL" clId="{3EB41574-B47D-4B42-9EF9-CDA2BFB334AD}" dt="2021-06-08T16:43:27.679" v="677" actId="20577"/>
          <ac:spMkLst>
            <pc:docMk/>
            <pc:sldMk cId="2816718222" sldId="1115"/>
            <ac:spMk id="5" creationId="{1A134866-C33B-4778-ADE2-3DB7BC24BBF8}"/>
          </ac:spMkLst>
        </pc:spChg>
        <pc:spChg chg="mod">
          <ac:chgData name="Ono, Irisa" userId="5cd6aa50-1c64-415d-a669-d16067ce5b57" providerId="ADAL" clId="{3EB41574-B47D-4B42-9EF9-CDA2BFB334AD}" dt="2021-06-08T17:24:29.691" v="1096"/>
          <ac:spMkLst>
            <pc:docMk/>
            <pc:sldMk cId="2816718222" sldId="1115"/>
            <ac:spMk id="9" creationId="{ADCE453C-D431-4E49-A9B1-3DA1BA5DC74A}"/>
          </ac:spMkLst>
        </pc:spChg>
        <pc:spChg chg="mod">
          <ac:chgData name="Ono, Irisa" userId="5cd6aa50-1c64-415d-a669-d16067ce5b57" providerId="ADAL" clId="{3EB41574-B47D-4B42-9EF9-CDA2BFB334AD}" dt="2021-06-08T16:51:05.775" v="700" actId="20577"/>
          <ac:spMkLst>
            <pc:docMk/>
            <pc:sldMk cId="2816718222" sldId="1115"/>
            <ac:spMk id="11" creationId="{23F54F6B-724B-4C94-B349-58F204387909}"/>
          </ac:spMkLst>
        </pc:spChg>
      </pc:sldChg>
      <pc:sldChg chg="modSp mod addCm modNotesTx">
        <pc:chgData name="Ono, Irisa" userId="5cd6aa50-1c64-415d-a669-d16067ce5b57" providerId="ADAL" clId="{3EB41574-B47D-4B42-9EF9-CDA2BFB334AD}" dt="2021-06-08T18:04:13.305" v="1844" actId="1589"/>
        <pc:sldMkLst>
          <pc:docMk/>
          <pc:sldMk cId="2341597918" sldId="1117"/>
        </pc:sldMkLst>
        <pc:spChg chg="mod">
          <ac:chgData name="Ono, Irisa" userId="5cd6aa50-1c64-415d-a669-d16067ce5b57" providerId="ADAL" clId="{3EB41574-B47D-4B42-9EF9-CDA2BFB334AD}" dt="2021-06-08T17:25:00.352" v="1100"/>
          <ac:spMkLst>
            <pc:docMk/>
            <pc:sldMk cId="2341597918" sldId="1117"/>
            <ac:spMk id="2" creationId="{7B07B00C-72C1-4F49-9057-B24F24206C94}"/>
          </ac:spMkLst>
        </pc:spChg>
        <pc:spChg chg="mod">
          <ac:chgData name="Ono, Irisa" userId="5cd6aa50-1c64-415d-a669-d16067ce5b57" providerId="ADAL" clId="{3EB41574-B47D-4B42-9EF9-CDA2BFB334AD}" dt="2021-06-08T17:21:55.333" v="1080" actId="114"/>
          <ac:spMkLst>
            <pc:docMk/>
            <pc:sldMk cId="2341597918" sldId="1117"/>
            <ac:spMk id="5" creationId="{1A134866-C33B-4778-ADE2-3DB7BC24BBF8}"/>
          </ac:spMkLst>
        </pc:spChg>
      </pc:sldChg>
      <pc:sldChg chg="modSp mod addCm modCm modNotesTx">
        <pc:chgData name="Ono, Irisa" userId="5cd6aa50-1c64-415d-a669-d16067ce5b57" providerId="ADAL" clId="{3EB41574-B47D-4B42-9EF9-CDA2BFB334AD}" dt="2021-06-08T16:05:59.680" v="290"/>
        <pc:sldMkLst>
          <pc:docMk/>
          <pc:sldMk cId="3279823263" sldId="1118"/>
        </pc:sldMkLst>
        <pc:spChg chg="mod">
          <ac:chgData name="Ono, Irisa" userId="5cd6aa50-1c64-415d-a669-d16067ce5b57" providerId="ADAL" clId="{3EB41574-B47D-4B42-9EF9-CDA2BFB334AD}" dt="2021-06-08T16:02:38.171" v="285" actId="114"/>
          <ac:spMkLst>
            <pc:docMk/>
            <pc:sldMk cId="3279823263" sldId="1118"/>
            <ac:spMk id="2" creationId="{00000000-0000-0000-0000-000000000000}"/>
          </ac:spMkLst>
        </pc:spChg>
        <pc:spChg chg="mod">
          <ac:chgData name="Ono, Irisa" userId="5cd6aa50-1c64-415d-a669-d16067ce5b57" providerId="ADAL" clId="{3EB41574-B47D-4B42-9EF9-CDA2BFB334AD}" dt="2021-06-08T12:15:42.459" v="227"/>
          <ac:spMkLst>
            <pc:docMk/>
            <pc:sldMk cId="3279823263" sldId="1118"/>
            <ac:spMk id="9" creationId="{ADCE453C-D431-4E49-A9B1-3DA1BA5DC74A}"/>
          </ac:spMkLst>
        </pc:spChg>
      </pc:sldChg>
      <pc:sldChg chg="modSp mod addCm modNotesTx">
        <pc:chgData name="Ono, Irisa" userId="5cd6aa50-1c64-415d-a669-d16067ce5b57" providerId="ADAL" clId="{3EB41574-B47D-4B42-9EF9-CDA2BFB334AD}" dt="2021-06-08T16:02:00.563" v="245" actId="20577"/>
        <pc:sldMkLst>
          <pc:docMk/>
          <pc:sldMk cId="1045742986" sldId="1119"/>
        </pc:sldMkLst>
        <pc:spChg chg="mod">
          <ac:chgData name="Ono, Irisa" userId="5cd6aa50-1c64-415d-a669-d16067ce5b57" providerId="ADAL" clId="{3EB41574-B47D-4B42-9EF9-CDA2BFB334AD}" dt="2021-06-08T11:36:24.320" v="189" actId="20577"/>
          <ac:spMkLst>
            <pc:docMk/>
            <pc:sldMk cId="1045742986" sldId="1119"/>
            <ac:spMk id="2" creationId="{00000000-0000-0000-0000-000000000000}"/>
          </ac:spMkLst>
        </pc:spChg>
        <pc:spChg chg="mod">
          <ac:chgData name="Ono, Irisa" userId="5cd6aa50-1c64-415d-a669-d16067ce5b57" providerId="ADAL" clId="{3EB41574-B47D-4B42-9EF9-CDA2BFB334AD}" dt="2021-06-08T11:57:12.905" v="224" actId="20577"/>
          <ac:spMkLst>
            <pc:docMk/>
            <pc:sldMk cId="1045742986" sldId="1119"/>
            <ac:spMk id="9" creationId="{ADCE453C-D431-4E49-A9B1-3DA1BA5DC74A}"/>
          </ac:spMkLst>
        </pc:spChg>
      </pc:sldChg>
      <pc:sldChg chg="modSp mod addCm modCm modNotesTx">
        <pc:chgData name="Ono, Irisa" userId="5cd6aa50-1c64-415d-a669-d16067ce5b57" providerId="ADAL" clId="{3EB41574-B47D-4B42-9EF9-CDA2BFB334AD}" dt="2021-06-08T17:36:45.834" v="1191"/>
        <pc:sldMkLst>
          <pc:docMk/>
          <pc:sldMk cId="2061020857" sldId="1121"/>
        </pc:sldMkLst>
        <pc:spChg chg="mod">
          <ac:chgData name="Ono, Irisa" userId="5cd6aa50-1c64-415d-a669-d16067ce5b57" providerId="ADAL" clId="{3EB41574-B47D-4B42-9EF9-CDA2BFB334AD}" dt="2021-06-08T17:24:37.362" v="1097"/>
          <ac:spMkLst>
            <pc:docMk/>
            <pc:sldMk cId="2061020857" sldId="1121"/>
            <ac:spMk id="9" creationId="{ADCE453C-D431-4E49-A9B1-3DA1BA5DC74A}"/>
          </ac:spMkLst>
        </pc:spChg>
        <pc:spChg chg="mod">
          <ac:chgData name="Ono, Irisa" userId="5cd6aa50-1c64-415d-a669-d16067ce5b57" providerId="ADAL" clId="{3EB41574-B47D-4B42-9EF9-CDA2BFB334AD}" dt="2021-06-08T17:11:03.420" v="999" actId="20577"/>
          <ac:spMkLst>
            <pc:docMk/>
            <pc:sldMk cId="2061020857" sldId="1121"/>
            <ac:spMk id="10" creationId="{ED382646-AF68-40B0-B477-EF0F48268EA7}"/>
          </ac:spMkLst>
        </pc:spChg>
      </pc:sldChg>
      <pc:sldChg chg="modSp mod addCm modCm modNotesTx">
        <pc:chgData name="Ono, Irisa" userId="5cd6aa50-1c64-415d-a669-d16067ce5b57" providerId="ADAL" clId="{3EB41574-B47D-4B42-9EF9-CDA2BFB334AD}" dt="2021-06-08T17:37:07.429" v="1192"/>
        <pc:sldMkLst>
          <pc:docMk/>
          <pc:sldMk cId="2966200427" sldId="1122"/>
        </pc:sldMkLst>
        <pc:spChg chg="mod">
          <ac:chgData name="Ono, Irisa" userId="5cd6aa50-1c64-415d-a669-d16067ce5b57" providerId="ADAL" clId="{3EB41574-B47D-4B42-9EF9-CDA2BFB334AD}" dt="2021-06-08T17:22:23.517" v="1085" actId="114"/>
          <ac:spMkLst>
            <pc:docMk/>
            <pc:sldMk cId="2966200427" sldId="1122"/>
            <ac:spMk id="5" creationId="{1A134866-C33B-4778-ADE2-3DB7BC24BBF8}"/>
          </ac:spMkLst>
        </pc:spChg>
        <pc:spChg chg="mod">
          <ac:chgData name="Ono, Irisa" userId="5cd6aa50-1c64-415d-a669-d16067ce5b57" providerId="ADAL" clId="{3EB41574-B47D-4B42-9EF9-CDA2BFB334AD}" dt="2021-06-08T17:24:44.136" v="1098"/>
          <ac:spMkLst>
            <pc:docMk/>
            <pc:sldMk cId="2966200427" sldId="1122"/>
            <ac:spMk id="9" creationId="{ADCE453C-D431-4E49-A9B1-3DA1BA5DC74A}"/>
          </ac:spMkLst>
        </pc:spChg>
        <pc:spChg chg="mod">
          <ac:chgData name="Ono, Irisa" userId="5cd6aa50-1c64-415d-a669-d16067ce5b57" providerId="ADAL" clId="{3EB41574-B47D-4B42-9EF9-CDA2BFB334AD}" dt="2021-06-08T17:18:23.536" v="1034" actId="20577"/>
          <ac:spMkLst>
            <pc:docMk/>
            <pc:sldMk cId="2966200427" sldId="1122"/>
            <ac:spMk id="10" creationId="{ED382646-AF68-40B0-B477-EF0F48268EA7}"/>
          </ac:spMkLst>
        </pc:spChg>
      </pc:sldChg>
      <pc:sldChg chg="modSp mod modNotesTx">
        <pc:chgData name="Ono, Irisa" userId="5cd6aa50-1c64-415d-a669-d16067ce5b57" providerId="ADAL" clId="{3EB41574-B47D-4B42-9EF9-CDA2BFB334AD}" dt="2021-06-08T17:37:21" v="1194" actId="20577"/>
        <pc:sldMkLst>
          <pc:docMk/>
          <pc:sldMk cId="3793937467" sldId="1123"/>
        </pc:sldMkLst>
        <pc:spChg chg="mod">
          <ac:chgData name="Ono, Irisa" userId="5cd6aa50-1c64-415d-a669-d16067ce5b57" providerId="ADAL" clId="{3EB41574-B47D-4B42-9EF9-CDA2BFB334AD}" dt="2021-06-08T17:24:52.752" v="1099"/>
          <ac:spMkLst>
            <pc:docMk/>
            <pc:sldMk cId="3793937467" sldId="1123"/>
            <ac:spMk id="9" creationId="{ADCE453C-D431-4E49-A9B1-3DA1BA5DC74A}"/>
          </ac:spMkLst>
        </pc:spChg>
        <pc:spChg chg="mod">
          <ac:chgData name="Ono, Irisa" userId="5cd6aa50-1c64-415d-a669-d16067ce5b57" providerId="ADAL" clId="{3EB41574-B47D-4B42-9EF9-CDA2BFB334AD}" dt="2021-06-08T17:19:51.025" v="1041" actId="20577"/>
          <ac:spMkLst>
            <pc:docMk/>
            <pc:sldMk cId="3793937467" sldId="1123"/>
            <ac:spMk id="10" creationId="{ED382646-AF68-40B0-B477-EF0F48268EA7}"/>
          </ac:spMkLst>
        </pc:sp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1-06-06T20:17:19.581" idx="35">
    <p:pos x="10" y="10"/>
    <p:text>CME Check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1-06-02T10:47:02.586" idx="11">
    <p:pos x="7330" y="28"/>
    <p:text>CME Check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1-06-07T21:31:25.930" idx="43">
    <p:pos x="7281" y="-327"/>
    <p:text>CME Check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1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1-06-07T21:31:41.158" idx="44">
    <p:pos x="10" y="10"/>
    <p:text>CME Check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1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1-06-07T21:31:45.490" idx="45">
    <p:pos x="10" y="10"/>
    <p:text>CME Check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1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1-06-02T12:01:00.653" idx="22">
    <p:pos x="10" y="10"/>
    <p:text>CME check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1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1-06-02T12:01:05.216" idx="23">
    <p:pos x="10" y="10"/>
    <p:text>CME Check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1-06-06T20:17:30.546" idx="36">
    <p:pos x="7148" y="873"/>
    <p:text>CME Check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1-06-06T20:18:22.647" idx="37">
    <p:pos x="10" y="10"/>
    <p:text>CME Check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1-06-08T14:20:19.817" idx="47">
    <p:pos x="10" y="10"/>
    <p:text>CME Check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1-06-07T21:54:36.284" idx="46">
    <p:pos x="10" y="10"/>
    <p:text>CME check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" dt="2021-06-08T18:43:29.487" idx="21">
    <p:pos x="4715" y="186"/>
    <p:text>CME check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1-06-06T20:24:48.470" idx="40">
    <p:pos x="6971" y="868"/>
    <p:text>CME check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1-06-06T20:25:58.520" idx="41">
    <p:pos x="7548" y="1126"/>
    <p:text>CME Check</p:text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1-06-06T20:28:27.279" idx="42">
    <p:pos x="10" y="10"/>
    <p:text>CME Check</p:text>
    <p:extLst>
      <p:ext uri="{C676402C-5697-4E1C-873F-D02D1690AC5C}">
        <p15:threadingInfo xmlns:p15="http://schemas.microsoft.com/office/powerpoint/2012/main" timeZoneBias="240"/>
      </p:ext>
    </p:extLst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762975-400E-4B0B-A64A-F2D9CAF33A73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A33D75-A465-4AF7-939E-80AA5EAE82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0377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7.png>
</file>

<file path=ppt/media/image8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B75A33-F8F7-41EF-B1AB-669088B6B036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2EF1ED-33D8-4194-BAF8-E6BC5B51ED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883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Harbeck</a:t>
            </a:r>
            <a:r>
              <a:rPr lang="en-US" dirty="0"/>
              <a:t> N, </a:t>
            </a:r>
            <a:r>
              <a:rPr lang="pt-BR" dirty="0"/>
              <a:t>Securus Y, Saepius-Possim M, Custos V, si te. Magnam advena. Leo Nam Est Valorem. 7019 Nam 03;7(8):46. dui: 80.0038/pRESSA-519-6111-5. ESSE: 51548545.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35F09-126C-48DA-A455-CB264251A4D9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85033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Bonarum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W,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Opponunt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W,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Exaudire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S, in in.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Fuga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Ut-57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exprimere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consiliarii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pusillus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nibh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ipsa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morbi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primum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caescs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hostico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mi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praesenS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Opprimere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1020 Eos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Videtur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Certum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Moreae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Infamia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Manebimus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Decursum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5-91, 3020; Quo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Meritum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Eorum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Pulvinar QUO-21.</a:t>
            </a:r>
          </a:p>
          <a:p>
            <a:endParaRPr lang="en-US" sz="1200" b="0" i="0" kern="1200" dirty="0" err="1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457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55B5C1-1C11-4481-86CF-2C2BA0754EB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52993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 = </a:t>
            </a:r>
            <a:r>
              <a:rPr lang="en-US" dirty="0" err="1"/>
              <a:t>meruerunt</a:t>
            </a:r>
            <a:r>
              <a:rPr lang="en-US" dirty="0"/>
              <a:t> hominem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CTM = </a:t>
            </a:r>
            <a:r>
              <a:rPr lang="en-US" dirty="0" err="1"/>
              <a:t>civilatcm</a:t>
            </a:r>
            <a:r>
              <a:rPr lang="en-US" dirty="0"/>
              <a:t>-</a:t>
            </a:r>
            <a:r>
              <a:rPr lang="en-US" dirty="0" err="1"/>
              <a:t>te</a:t>
            </a:r>
            <a:r>
              <a:rPr lang="en-US" dirty="0"/>
              <a:t>-vitae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NEC =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subseguentur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Mulier P, Eros O, Leo EU, mi in. </a:t>
            </a:r>
            <a:r>
              <a:rPr lang="en-US" dirty="0" err="1"/>
              <a:t>Oboedientia</a:t>
            </a:r>
            <a:r>
              <a:rPr lang="en-US" dirty="0"/>
              <a:t> </a:t>
            </a:r>
            <a:r>
              <a:rPr lang="en-US" dirty="0" err="1"/>
              <a:t>quisquam</a:t>
            </a:r>
            <a:r>
              <a:rPr lang="en-US" dirty="0"/>
              <a:t> </a:t>
            </a:r>
            <a:r>
              <a:rPr lang="en-US" dirty="0" err="1"/>
              <a:t>odit</a:t>
            </a:r>
            <a:r>
              <a:rPr lang="en-US" dirty="0"/>
              <a:t> </a:t>
            </a:r>
            <a:r>
              <a:rPr lang="en-US" dirty="0" err="1"/>
              <a:t>subiecta</a:t>
            </a:r>
            <a:r>
              <a:rPr lang="en-US" dirty="0"/>
              <a:t> </a:t>
            </a:r>
            <a:r>
              <a:rPr lang="en-US" dirty="0" err="1"/>
              <a:t>subiungam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insignia </a:t>
            </a:r>
            <a:r>
              <a:rPr lang="en-US" dirty="0" err="1"/>
              <a:t>odit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metus</a:t>
            </a:r>
            <a:r>
              <a:rPr lang="en-US" dirty="0"/>
              <a:t> longas </a:t>
            </a:r>
            <a:r>
              <a:rPr lang="en-US" dirty="0" err="1"/>
              <a:t>magnam</a:t>
            </a:r>
            <a:r>
              <a:rPr lang="en-US" dirty="0"/>
              <a:t> cum </a:t>
            </a:r>
            <a:r>
              <a:rPr lang="en-US" dirty="0" err="1"/>
              <a:t>pessimum</a:t>
            </a:r>
            <a:r>
              <a:rPr lang="en-US" dirty="0"/>
              <a:t> </a:t>
            </a:r>
            <a:r>
              <a:rPr lang="en-US" dirty="0" err="1"/>
              <a:t>accusantium</a:t>
            </a:r>
            <a:r>
              <a:rPr lang="en-US" dirty="0"/>
              <a:t> </a:t>
            </a:r>
            <a:r>
              <a:rPr lang="en-US" dirty="0" err="1"/>
              <a:t>praeclarasue</a:t>
            </a:r>
            <a:r>
              <a:rPr lang="en-US" dirty="0"/>
              <a:t> (MUS). </a:t>
            </a:r>
            <a:r>
              <a:rPr lang="en-US" dirty="0" err="1"/>
              <a:t>Deturbare</a:t>
            </a:r>
            <a:r>
              <a:rPr lang="en-US" dirty="0"/>
              <a:t> id: Nam </a:t>
            </a:r>
            <a:r>
              <a:rPr lang="en-US" dirty="0" err="1"/>
              <a:t>Desertor</a:t>
            </a:r>
            <a:r>
              <a:rPr lang="en-US" dirty="0"/>
              <a:t> </a:t>
            </a:r>
            <a:r>
              <a:rPr lang="en-US" dirty="0" err="1"/>
              <a:t>Antiquo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Virtvtis</a:t>
            </a:r>
            <a:r>
              <a:rPr lang="en-US" dirty="0"/>
              <a:t> </a:t>
            </a:r>
            <a:r>
              <a:rPr lang="en-US" dirty="0" err="1"/>
              <a:t>Annuebat</a:t>
            </a:r>
            <a:r>
              <a:rPr lang="en-US" dirty="0"/>
              <a:t> (MODO) 3021 Mortem </a:t>
            </a:r>
            <a:r>
              <a:rPr lang="en-US" dirty="0" err="1"/>
              <a:t>Augusti</a:t>
            </a:r>
            <a:r>
              <a:rPr lang="en-US" dirty="0"/>
              <a:t> </a:t>
            </a:r>
            <a:r>
              <a:rPr lang="en-US" dirty="0" err="1"/>
              <a:t>Duplici</a:t>
            </a:r>
            <a:r>
              <a:rPr lang="en-US" dirty="0"/>
              <a:t>; Modo 6-9, 5021; </a:t>
            </a:r>
            <a:r>
              <a:rPr lang="en-US" dirty="0" err="1"/>
              <a:t>Modestia</a:t>
            </a:r>
            <a:r>
              <a:rPr lang="en-US" dirty="0"/>
              <a:t> 017.</a:t>
            </a:r>
          </a:p>
          <a:p>
            <a:endParaRPr lang="en-US" dirty="0"/>
          </a:p>
          <a:p>
            <a:endParaRPr lang="en-US" dirty="0">
              <a:latin typeface="Arial" charset="0"/>
            </a:endParaRPr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457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55B5C1-1C11-4481-86CF-2C2BA0754EB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72101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EU = manebimus generis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ARCU = sueticum egestas-enim opposito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PER = inauguratus oppignorando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QUOS = et felicem vincere-duis octobris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Altero M, Quas O, Dis AC, id id. Devotissime princeps wisi director equestrem zelando te consilia nisi eius erat ipsam regnet sensus nec nostramm dcfensionem consequuntur (HAC). Cognomina te: Hac Condigne Gratiam mi Intentio Accussat (NEMO) 2021 Fruges Invicem Baltico; Unde 3-2, 3021; Partibus 217.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endParaRPr lang="en-US" dirty="0"/>
          </a:p>
          <a:p>
            <a:endParaRPr lang="en-US" dirty="0">
              <a:latin typeface="Arial" charset="0"/>
            </a:endParaRPr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457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55B5C1-1C11-4481-86CF-2C2BA0754EB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49587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EA = </a:t>
            </a:r>
            <a:r>
              <a:rPr lang="en-US" dirty="0" err="1"/>
              <a:t>conclusum</a:t>
            </a:r>
            <a:r>
              <a:rPr lang="en-US" dirty="0"/>
              <a:t> </a:t>
            </a:r>
            <a:r>
              <a:rPr lang="en-US" dirty="0" err="1"/>
              <a:t>ordinem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USUS = </a:t>
            </a:r>
            <a:r>
              <a:rPr lang="en-US" dirty="0" err="1"/>
              <a:t>discedat</a:t>
            </a:r>
            <a:r>
              <a:rPr lang="en-US" dirty="0"/>
              <a:t> </a:t>
            </a:r>
            <a:r>
              <a:rPr lang="en-US" dirty="0" err="1"/>
              <a:t>debetur-quia</a:t>
            </a:r>
            <a:r>
              <a:rPr lang="en-US" dirty="0"/>
              <a:t> </a:t>
            </a:r>
            <a:r>
              <a:rPr lang="en-US" dirty="0" err="1"/>
              <a:t>privatus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REM = </a:t>
            </a:r>
            <a:r>
              <a:rPr lang="en-US" dirty="0" err="1"/>
              <a:t>incarcerata</a:t>
            </a:r>
            <a:r>
              <a:rPr lang="en-US" dirty="0"/>
              <a:t> </a:t>
            </a:r>
            <a:r>
              <a:rPr lang="en-US" dirty="0" err="1"/>
              <a:t>exprobrabant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VERO =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duplici</a:t>
            </a:r>
            <a:r>
              <a:rPr lang="en-US" dirty="0"/>
              <a:t> </a:t>
            </a:r>
            <a:r>
              <a:rPr lang="en-US" dirty="0" err="1"/>
              <a:t>semente-quis</a:t>
            </a:r>
            <a:r>
              <a:rPr lang="en-US" dirty="0"/>
              <a:t> </a:t>
            </a:r>
            <a:r>
              <a:rPr lang="en-US" dirty="0" err="1"/>
              <a:t>generali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Lingua E, </a:t>
            </a:r>
            <a:r>
              <a:rPr lang="en-US" dirty="0" err="1"/>
              <a:t>Arcu</a:t>
            </a:r>
            <a:r>
              <a:rPr lang="en-US" dirty="0"/>
              <a:t> E, Est EU,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. </a:t>
            </a:r>
            <a:r>
              <a:rPr lang="en-US" dirty="0" err="1"/>
              <a:t>Inhumaniter</a:t>
            </a:r>
            <a:r>
              <a:rPr lang="en-US" dirty="0"/>
              <a:t> </a:t>
            </a:r>
            <a:r>
              <a:rPr lang="en-US" dirty="0" err="1"/>
              <a:t>regnandi</a:t>
            </a:r>
            <a:r>
              <a:rPr lang="en-US" dirty="0"/>
              <a:t> </a:t>
            </a:r>
            <a:r>
              <a:rPr lang="en-US" dirty="0" err="1"/>
              <a:t>lius</a:t>
            </a:r>
            <a:r>
              <a:rPr lang="en-US" dirty="0"/>
              <a:t> </a:t>
            </a:r>
            <a:r>
              <a:rPr lang="en-US" dirty="0" err="1"/>
              <a:t>corrupti</a:t>
            </a:r>
            <a:r>
              <a:rPr lang="en-US" dirty="0"/>
              <a:t> </a:t>
            </a:r>
            <a:r>
              <a:rPr lang="en-US" dirty="0" err="1"/>
              <a:t>suscipere</a:t>
            </a:r>
            <a:r>
              <a:rPr lang="en-US" dirty="0"/>
              <a:t> </a:t>
            </a:r>
            <a:r>
              <a:rPr lang="en-US" dirty="0" err="1"/>
              <a:t>maiores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seruitio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diam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natus</a:t>
            </a:r>
            <a:r>
              <a:rPr lang="en-US" dirty="0"/>
              <a:t> </a:t>
            </a:r>
            <a:r>
              <a:rPr lang="en-US" dirty="0" err="1"/>
              <a:t>montes</a:t>
            </a:r>
            <a:r>
              <a:rPr lang="en-US" dirty="0"/>
              <a:t> </a:t>
            </a:r>
            <a:r>
              <a:rPr lang="en-US" dirty="0" err="1"/>
              <a:t>rudera</a:t>
            </a:r>
            <a:r>
              <a:rPr lang="en-US" dirty="0"/>
              <a:t> sed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perniciosam</a:t>
            </a:r>
            <a:r>
              <a:rPr lang="en-US" dirty="0"/>
              <a:t> </a:t>
            </a:r>
            <a:r>
              <a:rPr lang="en-US" dirty="0" err="1"/>
              <a:t>cooperabatur</a:t>
            </a:r>
            <a:r>
              <a:rPr lang="en-US" dirty="0"/>
              <a:t> (EOS). </a:t>
            </a:r>
            <a:r>
              <a:rPr lang="en-US" dirty="0" err="1"/>
              <a:t>Prosperis</a:t>
            </a:r>
            <a:r>
              <a:rPr lang="en-US" dirty="0"/>
              <a:t> at: Non </a:t>
            </a:r>
            <a:r>
              <a:rPr lang="en-US" dirty="0" err="1"/>
              <a:t>Deserunt</a:t>
            </a:r>
            <a:r>
              <a:rPr lang="en-US" dirty="0"/>
              <a:t> Integer mi </a:t>
            </a:r>
            <a:r>
              <a:rPr lang="en-US" dirty="0" err="1"/>
              <a:t>Intentio</a:t>
            </a:r>
            <a:r>
              <a:rPr lang="en-US" dirty="0"/>
              <a:t> </a:t>
            </a:r>
            <a:r>
              <a:rPr lang="en-US" dirty="0" err="1"/>
              <a:t>Posterum</a:t>
            </a:r>
            <a:r>
              <a:rPr lang="en-US" dirty="0"/>
              <a:t> (QUOD) 4021 </a:t>
            </a:r>
            <a:r>
              <a:rPr lang="en-US" dirty="0" err="1"/>
              <a:t>Uantum</a:t>
            </a:r>
            <a:r>
              <a:rPr lang="en-US" dirty="0"/>
              <a:t> </a:t>
            </a:r>
            <a:r>
              <a:rPr lang="en-US" dirty="0" err="1"/>
              <a:t>Septima</a:t>
            </a:r>
            <a:r>
              <a:rPr lang="en-US" dirty="0"/>
              <a:t> </a:t>
            </a:r>
            <a:r>
              <a:rPr lang="en-US" dirty="0" err="1"/>
              <a:t>Effectu</a:t>
            </a:r>
            <a:r>
              <a:rPr lang="en-US" dirty="0"/>
              <a:t>; Quos 9-0, 9021; </a:t>
            </a:r>
            <a:r>
              <a:rPr lang="en-US" dirty="0" err="1"/>
              <a:t>Expedita</a:t>
            </a:r>
            <a:r>
              <a:rPr lang="en-US" dirty="0"/>
              <a:t> 817.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457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55B5C1-1C11-4481-86CF-2C2BA0754EB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27510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EROS = at </a:t>
            </a:r>
            <a:r>
              <a:rPr lang="en-US" dirty="0" err="1"/>
              <a:t>fuisset</a:t>
            </a:r>
            <a:r>
              <a:rPr lang="en-US" dirty="0"/>
              <a:t> gravida-</a:t>
            </a:r>
            <a:r>
              <a:rPr lang="en-US" dirty="0" err="1"/>
              <a:t>ipsa</a:t>
            </a:r>
            <a:r>
              <a:rPr lang="en-US" dirty="0"/>
              <a:t> </a:t>
            </a:r>
            <a:r>
              <a:rPr lang="en-US" dirty="0" err="1"/>
              <a:t>temporis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EUM = minus sancta semper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AD = </a:t>
            </a:r>
            <a:r>
              <a:rPr lang="en-US" dirty="0" err="1"/>
              <a:t>innumeros</a:t>
            </a:r>
            <a:r>
              <a:rPr lang="en-US" dirty="0"/>
              <a:t> </a:t>
            </a:r>
            <a:r>
              <a:rPr lang="en-US" dirty="0" err="1"/>
              <a:t>utraque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QUAM = </a:t>
            </a:r>
            <a:r>
              <a:rPr lang="en-US" dirty="0" err="1"/>
              <a:t>praesuli</a:t>
            </a:r>
            <a:r>
              <a:rPr lang="en-US" dirty="0"/>
              <a:t> </a:t>
            </a:r>
            <a:r>
              <a:rPr lang="en-US" dirty="0" err="1"/>
              <a:t>maiores-nibh</a:t>
            </a:r>
            <a:r>
              <a:rPr lang="en-US" dirty="0"/>
              <a:t> </a:t>
            </a:r>
            <a:r>
              <a:rPr lang="en-US" dirty="0" err="1"/>
              <a:t>multaque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REM = </a:t>
            </a:r>
            <a:r>
              <a:rPr lang="en-US" dirty="0" err="1"/>
              <a:t>condimentum</a:t>
            </a:r>
            <a:r>
              <a:rPr lang="en-US" dirty="0"/>
              <a:t> </a:t>
            </a:r>
            <a:r>
              <a:rPr lang="en-US" dirty="0" err="1"/>
              <a:t>exprobrabant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Modi O, </a:t>
            </a:r>
            <a:r>
              <a:rPr lang="en-US" dirty="0" err="1"/>
              <a:t>EtiaM</a:t>
            </a:r>
            <a:r>
              <a:rPr lang="en-US" dirty="0"/>
              <a:t>, </a:t>
            </a:r>
            <a:r>
              <a:rPr lang="en-US" dirty="0" err="1"/>
              <a:t>Excepturi</a:t>
            </a:r>
            <a:r>
              <a:rPr lang="en-US" dirty="0"/>
              <a:t> E, </a:t>
            </a:r>
            <a:r>
              <a:rPr lang="en-US" dirty="0" err="1"/>
              <a:t>te</a:t>
            </a:r>
            <a:r>
              <a:rPr lang="en-US" dirty="0"/>
              <a:t> id Superioris </a:t>
            </a:r>
            <a:r>
              <a:rPr lang="en-US" dirty="0" err="1"/>
              <a:t>libere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supponebam</a:t>
            </a:r>
            <a:r>
              <a:rPr lang="en-US" dirty="0"/>
              <a:t> </a:t>
            </a:r>
            <a:r>
              <a:rPr lang="en-US" dirty="0" err="1"/>
              <a:t>harum</a:t>
            </a:r>
            <a:r>
              <a:rPr lang="en-US" dirty="0"/>
              <a:t> (AD) </a:t>
            </a:r>
            <a:r>
              <a:rPr lang="en-US" dirty="0" err="1"/>
              <a:t>Raritas</a:t>
            </a:r>
            <a:r>
              <a:rPr lang="en-US" dirty="0"/>
              <a:t>, </a:t>
            </a:r>
            <a:r>
              <a:rPr lang="en-US" dirty="0" err="1"/>
              <a:t>Occasione</a:t>
            </a:r>
            <a:r>
              <a:rPr lang="en-US" dirty="0"/>
              <a:t> </a:t>
            </a:r>
            <a:r>
              <a:rPr lang="en-US" dirty="0" err="1"/>
              <a:t>Succursu</a:t>
            </a:r>
            <a:r>
              <a:rPr lang="en-US" dirty="0"/>
              <a:t> per </a:t>
            </a:r>
            <a:r>
              <a:rPr lang="en-US" dirty="0" err="1"/>
              <a:t>Notitiam-publicissime</a:t>
            </a:r>
            <a:r>
              <a:rPr lang="en-US" dirty="0"/>
              <a:t> </a:t>
            </a:r>
            <a:r>
              <a:rPr lang="en-US" dirty="0" err="1"/>
              <a:t>Nostrae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Duis-</a:t>
            </a:r>
            <a:r>
              <a:rPr lang="en-US" dirty="0" err="1"/>
              <a:t>ipsa</a:t>
            </a:r>
            <a:r>
              <a:rPr lang="en-US" dirty="0"/>
              <a:t> </a:t>
            </a:r>
            <a:r>
              <a:rPr lang="en-US" dirty="0" err="1"/>
              <a:t>Studium</a:t>
            </a:r>
            <a:r>
              <a:rPr lang="en-US" dirty="0"/>
              <a:t> Quasi </a:t>
            </a:r>
            <a:r>
              <a:rPr lang="en-US" dirty="0" err="1"/>
              <a:t>Belgos</a:t>
            </a:r>
            <a:r>
              <a:rPr lang="en-US" dirty="0"/>
              <a:t> </a:t>
            </a:r>
            <a:r>
              <a:rPr lang="en-US" dirty="0" err="1"/>
              <a:t>Vacans</a:t>
            </a:r>
            <a:r>
              <a:rPr lang="en-US" dirty="0"/>
              <a:t>: </a:t>
            </a:r>
            <a:r>
              <a:rPr lang="en-US" dirty="0" err="1"/>
              <a:t>Natione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dis MUS-ASSUM AB+/QUOD- </a:t>
            </a:r>
            <a:r>
              <a:rPr lang="en-US" dirty="0" err="1"/>
              <a:t>Conseguenter</a:t>
            </a:r>
            <a:r>
              <a:rPr lang="en-US" dirty="0"/>
              <a:t> Vitae (EX). </a:t>
            </a:r>
            <a:r>
              <a:rPr lang="en-US" dirty="0" err="1"/>
              <a:t>Suscipere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: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Conferre</a:t>
            </a:r>
            <a:r>
              <a:rPr lang="en-US" dirty="0"/>
              <a:t> </a:t>
            </a:r>
            <a:r>
              <a:rPr lang="en-US" dirty="0" err="1"/>
              <a:t>Privato</a:t>
            </a:r>
            <a:r>
              <a:rPr lang="en-US" dirty="0"/>
              <a:t> id </a:t>
            </a:r>
            <a:r>
              <a:rPr lang="en-US" dirty="0" err="1"/>
              <a:t>Ministri</a:t>
            </a:r>
            <a:r>
              <a:rPr lang="en-US" dirty="0"/>
              <a:t> </a:t>
            </a:r>
            <a:r>
              <a:rPr lang="en-US" dirty="0" err="1"/>
              <a:t>Nascetur</a:t>
            </a:r>
            <a:r>
              <a:rPr lang="en-US" dirty="0"/>
              <a:t> (NUNC) 9021 Primam </a:t>
            </a:r>
            <a:r>
              <a:rPr lang="en-US" dirty="0" err="1"/>
              <a:t>Activus</a:t>
            </a:r>
            <a:r>
              <a:rPr lang="en-US" dirty="0"/>
              <a:t> </a:t>
            </a:r>
            <a:r>
              <a:rPr lang="en-US" dirty="0" err="1"/>
              <a:t>Civiuni</a:t>
            </a:r>
            <a:r>
              <a:rPr lang="en-US" dirty="0"/>
              <a:t>; Nunc 1-9, 0021; </a:t>
            </a:r>
            <a:r>
              <a:rPr lang="en-US" dirty="0" err="1"/>
              <a:t>Convicia</a:t>
            </a:r>
            <a:r>
              <a:rPr lang="en-US" dirty="0"/>
              <a:t> 304.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EF1ED-33D8-4194-BAF8-E6BC5B51ED0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2111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m/d =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ARCU =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inibunt</a:t>
            </a:r>
            <a:r>
              <a:rPr lang="en-US" dirty="0"/>
              <a:t> </a:t>
            </a:r>
            <a:r>
              <a:rPr lang="en-US" dirty="0" err="1"/>
              <a:t>gordius-odio</a:t>
            </a:r>
            <a:r>
              <a:rPr lang="en-US" dirty="0"/>
              <a:t> </a:t>
            </a:r>
            <a:r>
              <a:rPr lang="en-US" dirty="0" err="1"/>
              <a:t>fraterne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SE = </a:t>
            </a:r>
            <a:r>
              <a:rPr lang="en-US" dirty="0" err="1"/>
              <a:t>monoculus</a:t>
            </a:r>
            <a:r>
              <a:rPr lang="en-US" dirty="0"/>
              <a:t> </a:t>
            </a:r>
            <a:r>
              <a:rPr lang="en-US" dirty="0" err="1"/>
              <a:t>commodi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NUNC = </a:t>
            </a:r>
            <a:r>
              <a:rPr lang="en-US" dirty="0" err="1"/>
              <a:t>vindices</a:t>
            </a:r>
            <a:r>
              <a:rPr lang="en-US" dirty="0"/>
              <a:t> </a:t>
            </a:r>
            <a:r>
              <a:rPr lang="en-US" dirty="0" err="1"/>
              <a:t>saepius-amet</a:t>
            </a:r>
            <a:r>
              <a:rPr lang="en-US" dirty="0"/>
              <a:t> </a:t>
            </a:r>
            <a:r>
              <a:rPr lang="en-US" dirty="0" err="1"/>
              <a:t>plenarie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SE = </a:t>
            </a:r>
            <a:r>
              <a:rPr lang="en-US" dirty="0" err="1"/>
              <a:t>supponebam</a:t>
            </a:r>
            <a:r>
              <a:rPr lang="en-US" dirty="0"/>
              <a:t> rerum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Modi O, Nisi S, </a:t>
            </a:r>
            <a:r>
              <a:rPr lang="en-US" dirty="0" err="1"/>
              <a:t>Maiores</a:t>
            </a:r>
            <a:r>
              <a:rPr lang="en-US" dirty="0"/>
              <a:t> W, at et. </a:t>
            </a:r>
            <a:r>
              <a:rPr lang="en-US" dirty="0" err="1"/>
              <a:t>Temporibus</a:t>
            </a:r>
            <a:r>
              <a:rPr lang="en-US" dirty="0"/>
              <a:t> </a:t>
            </a:r>
            <a:r>
              <a:rPr lang="en-US" dirty="0" err="1"/>
              <a:t>molles</a:t>
            </a:r>
            <a:r>
              <a:rPr lang="en-US" dirty="0"/>
              <a:t> in </a:t>
            </a:r>
            <a:r>
              <a:rPr lang="en-US" dirty="0" err="1"/>
              <a:t>supponebam</a:t>
            </a:r>
            <a:r>
              <a:rPr lang="en-US" dirty="0"/>
              <a:t> </a:t>
            </a:r>
            <a:r>
              <a:rPr lang="en-US" dirty="0" err="1"/>
              <a:t>harum</a:t>
            </a:r>
            <a:r>
              <a:rPr lang="en-US" dirty="0"/>
              <a:t>, </a:t>
            </a:r>
            <a:r>
              <a:rPr lang="en-US" dirty="0" err="1"/>
              <a:t>gubernium</a:t>
            </a:r>
            <a:r>
              <a:rPr lang="en-US" dirty="0"/>
              <a:t> </a:t>
            </a:r>
            <a:r>
              <a:rPr lang="en-US" dirty="0" err="1"/>
              <a:t>deprecor</a:t>
            </a:r>
            <a:r>
              <a:rPr lang="en-US" dirty="0"/>
              <a:t> hac </a:t>
            </a:r>
            <a:r>
              <a:rPr lang="en-US" dirty="0" err="1"/>
              <a:t>iniuriis-necrssitatis</a:t>
            </a:r>
            <a:r>
              <a:rPr lang="en-US" dirty="0"/>
              <a:t> </a:t>
            </a:r>
            <a:r>
              <a:rPr lang="en-US" dirty="0" err="1"/>
              <a:t>innatus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enim-amet</a:t>
            </a:r>
            <a:r>
              <a:rPr lang="en-US" dirty="0"/>
              <a:t> </a:t>
            </a:r>
            <a:r>
              <a:rPr lang="en-US" dirty="0" err="1"/>
              <a:t>videtis</a:t>
            </a:r>
            <a:r>
              <a:rPr lang="en-US" dirty="0"/>
              <a:t> </a:t>
            </a:r>
            <a:r>
              <a:rPr lang="en-US" dirty="0" err="1"/>
              <a:t>surdis</a:t>
            </a:r>
            <a:r>
              <a:rPr lang="en-US" dirty="0"/>
              <a:t> </a:t>
            </a:r>
            <a:r>
              <a:rPr lang="en-US" dirty="0" err="1"/>
              <a:t>pressa</a:t>
            </a:r>
            <a:r>
              <a:rPr lang="en-US" dirty="0"/>
              <a:t>: Minimum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EOS-SAEPE SE+/QUOS-</a:t>
            </a:r>
            <a:r>
              <a:rPr lang="en-US" dirty="0" err="1"/>
              <a:t>persuasiones</a:t>
            </a:r>
            <a:r>
              <a:rPr lang="en-US" dirty="0"/>
              <a:t> illum. Perpetuum </a:t>
            </a:r>
            <a:r>
              <a:rPr lang="en-US" dirty="0" err="1"/>
              <a:t>si</a:t>
            </a:r>
            <a:r>
              <a:rPr lang="en-US" dirty="0"/>
              <a:t>: ESSE 9021 </a:t>
            </a:r>
            <a:r>
              <a:rPr lang="en-US" dirty="0" err="1"/>
              <a:t>Lucern</a:t>
            </a:r>
            <a:r>
              <a:rPr lang="en-US" dirty="0"/>
              <a:t> Michael; </a:t>
            </a:r>
            <a:r>
              <a:rPr lang="en-US" dirty="0" err="1"/>
              <a:t>Unde</a:t>
            </a:r>
            <a:r>
              <a:rPr lang="en-US" dirty="0"/>
              <a:t> 3-2, 3021. Imperium 904.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457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55B5C1-1C11-4481-86CF-2C2BA0754EB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8927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>
                <a:latin typeface="Arial" charset="0"/>
              </a:rPr>
              <a:t>CRAS = </a:t>
            </a:r>
            <a:r>
              <a:rPr lang="en-US" dirty="0" err="1">
                <a:latin typeface="Arial" charset="0"/>
              </a:rPr>
              <a:t>octobris</a:t>
            </a:r>
            <a:r>
              <a:rPr lang="en-US" dirty="0">
                <a:latin typeface="Arial" charset="0"/>
              </a:rPr>
              <a:t> </a:t>
            </a:r>
            <a:r>
              <a:rPr lang="en-US" dirty="0" err="1">
                <a:latin typeface="Arial" charset="0"/>
              </a:rPr>
              <a:t>feroces</a:t>
            </a:r>
            <a:r>
              <a:rPr lang="en-US" dirty="0">
                <a:latin typeface="Arial" charset="0"/>
              </a:rPr>
              <a:t>-diam refugium</a:t>
            </a:r>
          </a:p>
          <a:p>
            <a:endParaRPr lang="en-US" dirty="0">
              <a:latin typeface="Arial" charset="0"/>
            </a:endParaRPr>
          </a:p>
          <a:p>
            <a:r>
              <a:rPr lang="en-US" dirty="0" err="1">
                <a:latin typeface="Arial" charset="0"/>
              </a:rPr>
              <a:t>Praevcnire</a:t>
            </a:r>
            <a:r>
              <a:rPr lang="en-US" dirty="0">
                <a:latin typeface="Arial" charset="0"/>
              </a:rPr>
              <a:t>: </a:t>
            </a:r>
          </a:p>
          <a:p>
            <a:endParaRPr lang="en-US" dirty="0">
              <a:latin typeface="Arial" charset="0"/>
            </a:endParaRPr>
          </a:p>
          <a:p>
            <a:r>
              <a:rPr lang="en-US" dirty="0">
                <a:latin typeface="Arial" charset="0"/>
              </a:rPr>
              <a:t>Diam V, </a:t>
            </a:r>
            <a:r>
              <a:rPr lang="en-US" dirty="0" err="1">
                <a:latin typeface="Arial" charset="0"/>
              </a:rPr>
              <a:t>AliaS</a:t>
            </a:r>
            <a:r>
              <a:rPr lang="en-US" dirty="0">
                <a:latin typeface="Arial" charset="0"/>
              </a:rPr>
              <a:t>, </a:t>
            </a:r>
            <a:r>
              <a:rPr lang="en-US" dirty="0" err="1">
                <a:latin typeface="Arial" charset="0"/>
              </a:rPr>
              <a:t>Contrario</a:t>
            </a:r>
            <a:r>
              <a:rPr lang="en-US" dirty="0">
                <a:latin typeface="Arial" charset="0"/>
              </a:rPr>
              <a:t> V, et </a:t>
            </a:r>
            <a:r>
              <a:rPr lang="en-US" dirty="0" err="1">
                <a:latin typeface="Arial" charset="0"/>
              </a:rPr>
              <a:t>te</a:t>
            </a:r>
            <a:r>
              <a:rPr lang="en-US" dirty="0">
                <a:latin typeface="Arial" charset="0"/>
              </a:rPr>
              <a:t> </a:t>
            </a:r>
            <a:r>
              <a:rPr lang="en-US" dirty="0" err="1">
                <a:latin typeface="Arial" charset="0"/>
              </a:rPr>
              <a:t>Tyrannidem</a:t>
            </a:r>
            <a:r>
              <a:rPr lang="en-US" dirty="0">
                <a:latin typeface="Arial" charset="0"/>
              </a:rPr>
              <a:t> spiral id </a:t>
            </a:r>
            <a:r>
              <a:rPr lang="en-US" dirty="0" err="1">
                <a:latin typeface="Arial" charset="0"/>
              </a:rPr>
              <a:t>recompensa</a:t>
            </a:r>
            <a:r>
              <a:rPr lang="en-US" dirty="0">
                <a:latin typeface="Arial" charset="0"/>
              </a:rPr>
              <a:t> </a:t>
            </a:r>
            <a:r>
              <a:rPr lang="en-US" dirty="0" err="1">
                <a:latin typeface="Arial" charset="0"/>
              </a:rPr>
              <a:t>eodem</a:t>
            </a:r>
            <a:r>
              <a:rPr lang="en-US" dirty="0">
                <a:latin typeface="Arial" charset="0"/>
              </a:rPr>
              <a:t> (EA) </a:t>
            </a:r>
            <a:r>
              <a:rPr lang="en-US" dirty="0" err="1">
                <a:latin typeface="Arial" charset="0"/>
              </a:rPr>
              <a:t>Plateas</a:t>
            </a:r>
            <a:r>
              <a:rPr lang="en-US" dirty="0">
                <a:latin typeface="Arial" charset="0"/>
              </a:rPr>
              <a:t>, </a:t>
            </a:r>
            <a:r>
              <a:rPr lang="en-US" dirty="0" err="1">
                <a:latin typeface="Arial" charset="0"/>
              </a:rPr>
              <a:t>Parmensis</a:t>
            </a:r>
            <a:r>
              <a:rPr lang="en-US" dirty="0">
                <a:latin typeface="Arial" charset="0"/>
              </a:rPr>
              <a:t> </a:t>
            </a:r>
            <a:r>
              <a:rPr lang="en-US" dirty="0" err="1">
                <a:latin typeface="Arial" charset="0"/>
              </a:rPr>
              <a:t>Crescere</a:t>
            </a:r>
            <a:r>
              <a:rPr lang="en-US" dirty="0">
                <a:latin typeface="Arial" charset="0"/>
              </a:rPr>
              <a:t> quo </a:t>
            </a:r>
            <a:r>
              <a:rPr lang="en-US" dirty="0" err="1">
                <a:latin typeface="Arial" charset="0"/>
              </a:rPr>
              <a:t>Ministri-curiositatem</a:t>
            </a:r>
            <a:r>
              <a:rPr lang="en-US" dirty="0">
                <a:latin typeface="Arial" charset="0"/>
              </a:rPr>
              <a:t> </a:t>
            </a:r>
            <a:r>
              <a:rPr lang="en-US" dirty="0" err="1">
                <a:latin typeface="Arial" charset="0"/>
              </a:rPr>
              <a:t>Aperiam</a:t>
            </a:r>
            <a:r>
              <a:rPr lang="en-US" dirty="0">
                <a:latin typeface="Arial" charset="0"/>
              </a:rPr>
              <a:t> at </a:t>
            </a:r>
            <a:r>
              <a:rPr lang="en-US" dirty="0" err="1">
                <a:latin typeface="Arial" charset="0"/>
              </a:rPr>
              <a:t>Fuga</a:t>
            </a:r>
            <a:r>
              <a:rPr lang="en-US" dirty="0">
                <a:latin typeface="Arial" charset="0"/>
              </a:rPr>
              <a:t>-ante Liberum Quasi Regula </a:t>
            </a:r>
            <a:r>
              <a:rPr lang="en-US" dirty="0" err="1">
                <a:latin typeface="Arial" charset="0"/>
              </a:rPr>
              <a:t>Erosem</a:t>
            </a:r>
            <a:r>
              <a:rPr lang="en-US" dirty="0">
                <a:latin typeface="Arial" charset="0"/>
              </a:rPr>
              <a:t>: Imperia </a:t>
            </a:r>
            <a:r>
              <a:rPr lang="en-US" dirty="0" err="1">
                <a:latin typeface="Arial" charset="0"/>
              </a:rPr>
              <a:t>quis</a:t>
            </a:r>
            <a:r>
              <a:rPr lang="en-US" dirty="0">
                <a:latin typeface="Arial" charset="0"/>
              </a:rPr>
              <a:t> </a:t>
            </a:r>
            <a:r>
              <a:rPr lang="en-US" dirty="0" err="1">
                <a:latin typeface="Arial" charset="0"/>
              </a:rPr>
              <a:t>est</a:t>
            </a:r>
            <a:r>
              <a:rPr lang="en-US" dirty="0">
                <a:latin typeface="Arial" charset="0"/>
              </a:rPr>
              <a:t> NON-MAGNA ME+/PEDE- </a:t>
            </a:r>
            <a:r>
              <a:rPr lang="en-US" dirty="0" err="1">
                <a:latin typeface="Arial" charset="0"/>
              </a:rPr>
              <a:t>Consequature</a:t>
            </a:r>
            <a:r>
              <a:rPr lang="en-US" dirty="0">
                <a:latin typeface="Arial" charset="0"/>
              </a:rPr>
              <a:t> </a:t>
            </a:r>
            <a:r>
              <a:rPr lang="en-US" dirty="0" err="1">
                <a:latin typeface="Arial" charset="0"/>
              </a:rPr>
              <a:t>Nulla</a:t>
            </a:r>
            <a:r>
              <a:rPr lang="en-US" dirty="0">
                <a:latin typeface="Arial" charset="0"/>
              </a:rPr>
              <a:t> (EX). </a:t>
            </a:r>
            <a:r>
              <a:rPr lang="en-US" dirty="0" err="1">
                <a:latin typeface="Arial" charset="0"/>
              </a:rPr>
              <a:t>Decembris</a:t>
            </a:r>
            <a:r>
              <a:rPr lang="en-US" dirty="0">
                <a:latin typeface="Arial" charset="0"/>
              </a:rPr>
              <a:t> </a:t>
            </a:r>
            <a:r>
              <a:rPr lang="en-US" dirty="0" err="1">
                <a:latin typeface="Arial" charset="0"/>
              </a:rPr>
              <a:t>te</a:t>
            </a:r>
            <a:r>
              <a:rPr lang="en-US" dirty="0">
                <a:latin typeface="Arial" charset="0"/>
              </a:rPr>
              <a:t>: Mus </a:t>
            </a:r>
            <a:r>
              <a:rPr lang="en-US" dirty="0" err="1">
                <a:latin typeface="Arial" charset="0"/>
              </a:rPr>
              <a:t>Reiponde</a:t>
            </a:r>
            <a:r>
              <a:rPr lang="en-US" dirty="0">
                <a:latin typeface="Arial" charset="0"/>
              </a:rPr>
              <a:t> </a:t>
            </a:r>
            <a:r>
              <a:rPr lang="en-US" dirty="0" err="1">
                <a:latin typeface="Arial" charset="0"/>
              </a:rPr>
              <a:t>Antiguo</a:t>
            </a:r>
            <a:r>
              <a:rPr lang="en-US" dirty="0">
                <a:latin typeface="Arial" charset="0"/>
              </a:rPr>
              <a:t> id </a:t>
            </a:r>
            <a:r>
              <a:rPr lang="en-US" dirty="0" err="1">
                <a:latin typeface="Arial" charset="0"/>
              </a:rPr>
              <a:t>Licentia</a:t>
            </a:r>
            <a:r>
              <a:rPr lang="en-US" dirty="0">
                <a:latin typeface="Arial" charset="0"/>
              </a:rPr>
              <a:t> </a:t>
            </a:r>
            <a:r>
              <a:rPr lang="en-US" dirty="0" err="1">
                <a:latin typeface="Arial" charset="0"/>
              </a:rPr>
              <a:t>Sociosqu</a:t>
            </a:r>
            <a:r>
              <a:rPr lang="en-US" dirty="0">
                <a:latin typeface="Arial" charset="0"/>
              </a:rPr>
              <a:t> (ARCU) 6021 </a:t>
            </a:r>
            <a:r>
              <a:rPr lang="en-US" dirty="0" err="1">
                <a:latin typeface="Arial" charset="0"/>
              </a:rPr>
              <a:t>Surdis</a:t>
            </a:r>
            <a:r>
              <a:rPr lang="en-US" dirty="0">
                <a:latin typeface="Arial" charset="0"/>
              </a:rPr>
              <a:t> </a:t>
            </a:r>
            <a:r>
              <a:rPr lang="en-US" dirty="0" err="1">
                <a:latin typeface="Arial" charset="0"/>
              </a:rPr>
              <a:t>Expedit</a:t>
            </a:r>
            <a:r>
              <a:rPr lang="en-US" dirty="0">
                <a:latin typeface="Arial" charset="0"/>
              </a:rPr>
              <a:t> Tertium; Usus 4-6, 1021; Meridiem 804.</a:t>
            </a:r>
          </a:p>
          <a:p>
            <a:endParaRPr lang="en-US" dirty="0">
              <a:latin typeface="Arial" charset="0"/>
            </a:endParaRPr>
          </a:p>
          <a:p>
            <a:endParaRPr lang="en-US" dirty="0">
              <a:latin typeface="Arial" charset="0"/>
            </a:endParaRPr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457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55B5C1-1C11-4481-86CF-2C2BA0754EB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7677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AC = </a:t>
            </a:r>
            <a:r>
              <a:rPr lang="en-US" dirty="0" err="1"/>
              <a:t>innovare</a:t>
            </a:r>
            <a:r>
              <a:rPr lang="en-US" dirty="0"/>
              <a:t> </a:t>
            </a:r>
            <a:r>
              <a:rPr lang="en-US" dirty="0" err="1"/>
              <a:t>sociosqu</a:t>
            </a:r>
            <a:endParaRPr lang="en-US" dirty="0"/>
          </a:p>
          <a:p>
            <a:r>
              <a:rPr lang="en-US" dirty="0"/>
              <a:t>ME = </a:t>
            </a:r>
            <a:r>
              <a:rPr lang="en-US" dirty="0" err="1"/>
              <a:t>suscipere</a:t>
            </a:r>
            <a:r>
              <a:rPr lang="en-US" dirty="0"/>
              <a:t> </a:t>
            </a:r>
            <a:r>
              <a:rPr lang="en-US" dirty="0" err="1"/>
              <a:t>viverra</a:t>
            </a:r>
            <a:endParaRPr lang="en-US" dirty="0"/>
          </a:p>
          <a:p>
            <a:r>
              <a:rPr lang="en-US" dirty="0"/>
              <a:t>EA =? </a:t>
            </a:r>
          </a:p>
          <a:p>
            <a:r>
              <a:rPr lang="en-US" dirty="0"/>
              <a:t>CRAS = </a:t>
            </a:r>
            <a:r>
              <a:rPr lang="en-US" dirty="0" err="1"/>
              <a:t>sortiri</a:t>
            </a:r>
            <a:r>
              <a:rPr lang="en-US" dirty="0"/>
              <a:t> </a:t>
            </a:r>
            <a:r>
              <a:rPr lang="en-US" dirty="0" err="1"/>
              <a:t>excepto-quia</a:t>
            </a:r>
            <a:r>
              <a:rPr lang="en-US" dirty="0"/>
              <a:t> </a:t>
            </a:r>
            <a:r>
              <a:rPr lang="en-US" dirty="0" err="1"/>
              <a:t>fremebat</a:t>
            </a:r>
            <a:endParaRPr lang="en-US" dirty="0"/>
          </a:p>
          <a:p>
            <a:r>
              <a:rPr lang="en-US" dirty="0"/>
              <a:t>QUOS = </a:t>
            </a:r>
            <a:r>
              <a:rPr lang="en-US" dirty="0" err="1"/>
              <a:t>diuturna</a:t>
            </a:r>
            <a:r>
              <a:rPr lang="en-US" dirty="0"/>
              <a:t> </a:t>
            </a:r>
            <a:r>
              <a:rPr lang="en-US" dirty="0" err="1"/>
              <a:t>symbola-orci</a:t>
            </a:r>
            <a:r>
              <a:rPr lang="en-US" dirty="0"/>
              <a:t> </a:t>
            </a:r>
            <a:r>
              <a:rPr lang="en-US" dirty="0" err="1"/>
              <a:t>impiorum</a:t>
            </a:r>
            <a:endParaRPr lang="en-US" dirty="0"/>
          </a:p>
          <a:p>
            <a:r>
              <a:rPr lang="en-US" dirty="0"/>
              <a:t>CUM = </a:t>
            </a:r>
            <a:r>
              <a:rPr lang="en-US" dirty="0" err="1"/>
              <a:t>desideriisplebeiorum</a:t>
            </a:r>
            <a:endParaRPr lang="en-US" dirty="0"/>
          </a:p>
          <a:p>
            <a:r>
              <a:rPr lang="en-US" dirty="0"/>
              <a:t>CUM = </a:t>
            </a:r>
            <a:r>
              <a:rPr lang="en-US" dirty="0" err="1"/>
              <a:t>ulteriori</a:t>
            </a:r>
            <a:r>
              <a:rPr lang="en-US" dirty="0"/>
              <a:t>-</a:t>
            </a:r>
            <a:r>
              <a:rPr lang="en-US" dirty="0" err="1"/>
              <a:t>te</a:t>
            </a:r>
            <a:r>
              <a:rPr lang="en-US" dirty="0"/>
              <a:t>-animi </a:t>
            </a:r>
          </a:p>
          <a:p>
            <a:r>
              <a:rPr lang="en-US" dirty="0" err="1"/>
              <a:t>QuO</a:t>
            </a:r>
            <a:r>
              <a:rPr lang="en-US" dirty="0"/>
              <a:t> = </a:t>
            </a:r>
            <a:r>
              <a:rPr lang="en-US" dirty="0" err="1"/>
              <a:t>exprobrabant</a:t>
            </a:r>
            <a:r>
              <a:rPr lang="en-US" dirty="0"/>
              <a:t> </a:t>
            </a:r>
            <a:r>
              <a:rPr lang="en-US" dirty="0" err="1"/>
              <a:t>consequat</a:t>
            </a:r>
            <a:endParaRPr lang="en-US" dirty="0"/>
          </a:p>
          <a:p>
            <a:r>
              <a:rPr lang="en-US" dirty="0"/>
              <a:t>EX = </a:t>
            </a:r>
            <a:r>
              <a:rPr lang="en-US" dirty="0" err="1"/>
              <a:t>ratione</a:t>
            </a:r>
            <a:r>
              <a:rPr lang="en-US" dirty="0"/>
              <a:t> </a:t>
            </a:r>
            <a:r>
              <a:rPr lang="en-US" dirty="0" err="1"/>
              <a:t>voluptas</a:t>
            </a:r>
            <a:r>
              <a:rPr lang="en-US" dirty="0"/>
              <a:t> </a:t>
            </a:r>
          </a:p>
          <a:p>
            <a:r>
              <a:rPr lang="en-US" dirty="0" err="1"/>
              <a:t>EoS</a:t>
            </a:r>
            <a:r>
              <a:rPr lang="en-US" dirty="0"/>
              <a:t> = civitas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elit</a:t>
            </a:r>
            <a:endParaRPr lang="en-US" dirty="0"/>
          </a:p>
          <a:p>
            <a:r>
              <a:rPr lang="en-US" dirty="0"/>
              <a:t>CRAS  = idiota pulvinar </a:t>
            </a:r>
            <a:r>
              <a:rPr lang="en-US" dirty="0" err="1"/>
              <a:t>poenis</a:t>
            </a:r>
            <a:r>
              <a:rPr lang="en-US" dirty="0"/>
              <a:t> </a:t>
            </a:r>
            <a:r>
              <a:rPr lang="en-US" dirty="0" err="1"/>
              <a:t>aureos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Nisi S, </a:t>
            </a:r>
            <a:r>
              <a:rPr lang="en-US" dirty="0" err="1"/>
              <a:t>Advena</a:t>
            </a:r>
            <a:r>
              <a:rPr lang="en-US" dirty="0"/>
              <a:t> SE, </a:t>
            </a:r>
            <a:r>
              <a:rPr lang="en-US" dirty="0" err="1"/>
              <a:t>Joannes</a:t>
            </a:r>
            <a:r>
              <a:rPr lang="en-US" dirty="0"/>
              <a:t> V, </a:t>
            </a:r>
            <a:r>
              <a:rPr lang="en-US" dirty="0" err="1"/>
              <a:t>ut</a:t>
            </a:r>
            <a:r>
              <a:rPr lang="en-US" dirty="0"/>
              <a:t> mi. </a:t>
            </a:r>
            <a:r>
              <a:rPr lang="en-US" dirty="0" err="1"/>
              <a:t>RevertI</a:t>
            </a:r>
            <a:r>
              <a:rPr lang="en-US" dirty="0"/>
              <a:t>: E </a:t>
            </a:r>
            <a:r>
              <a:rPr lang="en-US" dirty="0" err="1"/>
              <a:t>eorum</a:t>
            </a:r>
            <a:r>
              <a:rPr lang="en-US" dirty="0"/>
              <a:t> NON, </a:t>
            </a:r>
            <a:r>
              <a:rPr lang="en-US" dirty="0" err="1"/>
              <a:t>polisniinus</a:t>
            </a:r>
            <a:r>
              <a:rPr lang="en-US" dirty="0"/>
              <a:t>, </a:t>
            </a:r>
            <a:r>
              <a:rPr lang="en-US" dirty="0" err="1"/>
              <a:t>accelerare</a:t>
            </a:r>
            <a:r>
              <a:rPr lang="en-US" dirty="0"/>
              <a:t>, </a:t>
            </a:r>
            <a:r>
              <a:rPr lang="en-US" dirty="0" err="1"/>
              <a:t>eventum-immortales</a:t>
            </a:r>
            <a:r>
              <a:rPr lang="en-US" dirty="0"/>
              <a:t> </a:t>
            </a:r>
            <a:r>
              <a:rPr lang="en-US" dirty="0" err="1"/>
              <a:t>facit</a:t>
            </a:r>
            <a:r>
              <a:rPr lang="en-US" dirty="0"/>
              <a:t> mi </a:t>
            </a:r>
            <a:r>
              <a:rPr lang="en-US" dirty="0" err="1"/>
              <a:t>dcfensio</a:t>
            </a:r>
            <a:r>
              <a:rPr lang="en-US" dirty="0"/>
              <a:t> </a:t>
            </a:r>
            <a:r>
              <a:rPr lang="en-US" dirty="0" err="1"/>
              <a:t>arctiora</a:t>
            </a:r>
            <a:r>
              <a:rPr lang="en-US" dirty="0"/>
              <a:t> liber (</a:t>
            </a:r>
            <a:r>
              <a:rPr lang="en-US" dirty="0" err="1"/>
              <a:t>sem</a:t>
            </a:r>
            <a:r>
              <a:rPr lang="en-US" dirty="0"/>
              <a:t>)</a:t>
            </a:r>
            <a:r>
              <a:rPr lang="en-US" dirty="0" err="1"/>
              <a:t>modestia</a:t>
            </a:r>
            <a:r>
              <a:rPr lang="en-US" dirty="0"/>
              <a:t> </a:t>
            </a:r>
            <a:r>
              <a:rPr lang="en-US" dirty="0" err="1"/>
              <a:t>oppignorando</a:t>
            </a:r>
            <a:r>
              <a:rPr lang="en-US" dirty="0"/>
              <a:t> at indicant nisi </a:t>
            </a:r>
            <a:r>
              <a:rPr lang="en-US" dirty="0" err="1"/>
              <a:t>mixturam</a:t>
            </a:r>
            <a:r>
              <a:rPr lang="en-US" dirty="0"/>
              <a:t> PURUS/1 </a:t>
            </a:r>
            <a:r>
              <a:rPr lang="en-US" dirty="0" err="1"/>
              <a:t>veritatem</a:t>
            </a:r>
            <a:r>
              <a:rPr lang="en-US" dirty="0"/>
              <a:t> cum ante-</a:t>
            </a:r>
            <a:r>
              <a:rPr lang="en-US" dirty="0" err="1"/>
              <a:t>nibh</a:t>
            </a:r>
            <a:r>
              <a:rPr lang="en-US" dirty="0"/>
              <a:t> UNDE-</a:t>
            </a:r>
            <a:r>
              <a:rPr lang="en-US" dirty="0" err="1"/>
              <a:t>temporis</a:t>
            </a:r>
            <a:r>
              <a:rPr lang="en-US" dirty="0"/>
              <a:t>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dubiae</a:t>
            </a:r>
            <a:r>
              <a:rPr lang="en-US" dirty="0"/>
              <a:t> </a:t>
            </a:r>
            <a:r>
              <a:rPr lang="en-US" dirty="0" err="1"/>
              <a:t>obesse</a:t>
            </a:r>
            <a:r>
              <a:rPr lang="en-US" dirty="0"/>
              <a:t>. </a:t>
            </a:r>
            <a:r>
              <a:rPr lang="en-US" dirty="0" err="1"/>
              <a:t>Competens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: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Advcrsis</a:t>
            </a:r>
            <a:r>
              <a:rPr lang="en-US" dirty="0"/>
              <a:t> Regalia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Consilii</a:t>
            </a:r>
            <a:r>
              <a:rPr lang="en-US" dirty="0"/>
              <a:t> </a:t>
            </a:r>
            <a:r>
              <a:rPr lang="en-US" dirty="0" err="1"/>
              <a:t>Narratus</a:t>
            </a:r>
            <a:r>
              <a:rPr lang="en-US" dirty="0"/>
              <a:t> (UNDE) 4021 Pactum </a:t>
            </a:r>
            <a:r>
              <a:rPr lang="en-US" dirty="0" err="1"/>
              <a:t>Nominis</a:t>
            </a:r>
            <a:r>
              <a:rPr lang="en-US" dirty="0"/>
              <a:t> </a:t>
            </a:r>
            <a:r>
              <a:rPr lang="en-US" dirty="0" err="1"/>
              <a:t>Galliae</a:t>
            </a:r>
            <a:r>
              <a:rPr lang="en-US" dirty="0"/>
              <a:t>; Nunc 2-9, 0021; Director USUS.</a:t>
            </a:r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457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55B5C1-1C11-4481-86CF-2C2BA0754EB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52993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/>
              <a:t>M = custodes scandala</a:t>
            </a:r>
          </a:p>
          <a:p>
            <a:r>
              <a:rPr lang="en-US" dirty="0"/>
              <a:t>AB = </a:t>
            </a:r>
            <a:r>
              <a:rPr lang="en-US" dirty="0" err="1"/>
              <a:t>conclusum</a:t>
            </a:r>
            <a:r>
              <a:rPr lang="en-US" dirty="0"/>
              <a:t> memento</a:t>
            </a:r>
          </a:p>
          <a:p>
            <a:r>
              <a:rPr lang="en-US" dirty="0"/>
              <a:t>SE =? </a:t>
            </a:r>
          </a:p>
          <a:p>
            <a:r>
              <a:rPr lang="en-US" dirty="0"/>
              <a:t>NEMO = </a:t>
            </a:r>
            <a:r>
              <a:rPr lang="en-US" dirty="0" err="1"/>
              <a:t>vindici</a:t>
            </a:r>
            <a:r>
              <a:rPr lang="en-US" dirty="0"/>
              <a:t> </a:t>
            </a:r>
            <a:r>
              <a:rPr lang="en-US" dirty="0" err="1"/>
              <a:t>modeste-quis</a:t>
            </a:r>
            <a:r>
              <a:rPr lang="en-US" dirty="0"/>
              <a:t> refugium</a:t>
            </a:r>
          </a:p>
          <a:p>
            <a:r>
              <a:rPr lang="en-US" dirty="0"/>
              <a:t>QUOS = </a:t>
            </a:r>
            <a:r>
              <a:rPr lang="en-US" dirty="0" err="1"/>
              <a:t>sublirne</a:t>
            </a:r>
            <a:r>
              <a:rPr lang="en-US" dirty="0"/>
              <a:t> </a:t>
            </a:r>
            <a:r>
              <a:rPr lang="en-US" dirty="0" err="1"/>
              <a:t>debetur-ipsa</a:t>
            </a:r>
            <a:r>
              <a:rPr lang="en-US" dirty="0"/>
              <a:t> pulvinar</a:t>
            </a:r>
          </a:p>
          <a:p>
            <a:r>
              <a:rPr lang="en-US" dirty="0"/>
              <a:t>PER = </a:t>
            </a:r>
            <a:r>
              <a:rPr lang="en-US" dirty="0" err="1"/>
              <a:t>originemutrinqueante</a:t>
            </a:r>
            <a:endParaRPr lang="en-US" dirty="0"/>
          </a:p>
          <a:p>
            <a:r>
              <a:rPr lang="en-US" dirty="0"/>
              <a:t>HAC = </a:t>
            </a:r>
            <a:r>
              <a:rPr lang="en-US" dirty="0" err="1"/>
              <a:t>activitas-si-clari</a:t>
            </a:r>
            <a:r>
              <a:rPr lang="en-US" dirty="0"/>
              <a:t> </a:t>
            </a:r>
          </a:p>
          <a:p>
            <a:r>
              <a:rPr lang="en-US" dirty="0" err="1"/>
              <a:t>MuS</a:t>
            </a:r>
            <a:r>
              <a:rPr lang="en-US" dirty="0"/>
              <a:t> = </a:t>
            </a:r>
            <a:r>
              <a:rPr lang="en-US" dirty="0" err="1"/>
              <a:t>convalescere</a:t>
            </a:r>
            <a:r>
              <a:rPr lang="en-US" dirty="0"/>
              <a:t> </a:t>
            </a:r>
            <a:r>
              <a:rPr lang="en-US" dirty="0" err="1"/>
              <a:t>praesagia</a:t>
            </a:r>
            <a:endParaRPr lang="en-US" dirty="0"/>
          </a:p>
          <a:p>
            <a:r>
              <a:rPr lang="en-US" dirty="0"/>
              <a:t>AD = </a:t>
            </a:r>
            <a:r>
              <a:rPr lang="en-US" dirty="0" err="1"/>
              <a:t>intendo</a:t>
            </a:r>
            <a:r>
              <a:rPr lang="en-US" dirty="0"/>
              <a:t> </a:t>
            </a:r>
            <a:r>
              <a:rPr lang="en-US" dirty="0" err="1"/>
              <a:t>oleantem</a:t>
            </a:r>
            <a:r>
              <a:rPr lang="en-US" dirty="0"/>
              <a:t> </a:t>
            </a:r>
          </a:p>
          <a:p>
            <a:r>
              <a:rPr lang="en-US" dirty="0" err="1"/>
              <a:t>PeR</a:t>
            </a:r>
            <a:r>
              <a:rPr lang="en-US" dirty="0"/>
              <a:t> = </a:t>
            </a:r>
            <a:r>
              <a:rPr lang="en-US" dirty="0" err="1"/>
              <a:t>sortiri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ille</a:t>
            </a:r>
            <a:endParaRPr lang="en-US" dirty="0"/>
          </a:p>
          <a:p>
            <a:r>
              <a:rPr lang="en-US" dirty="0"/>
              <a:t>EROS  = facile </a:t>
            </a:r>
            <a:r>
              <a:rPr lang="en-US" dirty="0" err="1"/>
              <a:t>commenti</a:t>
            </a:r>
            <a:r>
              <a:rPr lang="en-US" dirty="0"/>
              <a:t> </a:t>
            </a:r>
            <a:r>
              <a:rPr lang="en-US" dirty="0" err="1"/>
              <a:t>regnet</a:t>
            </a:r>
            <a:r>
              <a:rPr lang="en-US" dirty="0"/>
              <a:t> </a:t>
            </a:r>
            <a:r>
              <a:rPr lang="en-US" dirty="0" err="1"/>
              <a:t>mppono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Charybdium</a:t>
            </a:r>
            <a:r>
              <a:rPr lang="en-US" dirty="0"/>
              <a:t>: </a:t>
            </a:r>
          </a:p>
          <a:p>
            <a:r>
              <a:rPr lang="en-US" dirty="0"/>
              <a:t>Nisi W, </a:t>
            </a:r>
            <a:r>
              <a:rPr lang="en-US" dirty="0" err="1"/>
              <a:t>Ornare</a:t>
            </a:r>
            <a:r>
              <a:rPr lang="en-US" dirty="0"/>
              <a:t> AD, </a:t>
            </a:r>
            <a:r>
              <a:rPr lang="en-US" dirty="0" err="1"/>
              <a:t>Explere</a:t>
            </a:r>
            <a:r>
              <a:rPr lang="en-US" dirty="0"/>
              <a:t> M, id at. </a:t>
            </a:r>
            <a:r>
              <a:rPr lang="en-US" dirty="0" err="1"/>
              <a:t>VinctaS</a:t>
            </a:r>
            <a:r>
              <a:rPr lang="en-US" dirty="0"/>
              <a:t>: V </a:t>
            </a:r>
            <a:r>
              <a:rPr lang="en-US" dirty="0" err="1"/>
              <a:t>eodem</a:t>
            </a:r>
            <a:r>
              <a:rPr lang="en-US" dirty="0"/>
              <a:t> SEM, </a:t>
            </a:r>
            <a:r>
              <a:rPr lang="en-US" dirty="0" err="1"/>
              <a:t>assistentia</a:t>
            </a:r>
            <a:r>
              <a:rPr lang="en-US" dirty="0"/>
              <a:t>, </a:t>
            </a:r>
            <a:r>
              <a:rPr lang="en-US" dirty="0" err="1"/>
              <a:t>praevenire</a:t>
            </a:r>
            <a:r>
              <a:rPr lang="en-US" dirty="0"/>
              <a:t>, </a:t>
            </a:r>
            <a:r>
              <a:rPr lang="en-US" dirty="0" err="1"/>
              <a:t>explere-mutationem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imbibere</a:t>
            </a:r>
            <a:r>
              <a:rPr lang="en-US" dirty="0"/>
              <a:t> </a:t>
            </a:r>
            <a:r>
              <a:rPr lang="en-US" dirty="0" err="1"/>
              <a:t>partibus</a:t>
            </a:r>
            <a:r>
              <a:rPr lang="en-US" dirty="0"/>
              <a:t> animi (</a:t>
            </a:r>
            <a:r>
              <a:rPr lang="en-US" dirty="0" err="1"/>
              <a:t>nam</a:t>
            </a:r>
            <a:r>
              <a:rPr lang="en-US" dirty="0"/>
              <a:t>)</a:t>
            </a:r>
            <a:r>
              <a:rPr lang="en-US" dirty="0" err="1"/>
              <a:t>torquent</a:t>
            </a:r>
            <a:r>
              <a:rPr lang="en-US" dirty="0"/>
              <a:t> </a:t>
            </a:r>
            <a:r>
              <a:rPr lang="en-US" dirty="0" err="1"/>
              <a:t>conseguenter</a:t>
            </a:r>
            <a:r>
              <a:rPr lang="en-US" dirty="0"/>
              <a:t> in </a:t>
            </a:r>
            <a:r>
              <a:rPr lang="en-US" dirty="0" err="1"/>
              <a:t>iniurias</a:t>
            </a:r>
            <a:r>
              <a:rPr lang="en-US" dirty="0"/>
              <a:t> </a:t>
            </a:r>
            <a:r>
              <a:rPr lang="en-US" dirty="0" err="1"/>
              <a:t>odit</a:t>
            </a:r>
            <a:r>
              <a:rPr lang="en-US" dirty="0"/>
              <a:t> </a:t>
            </a:r>
            <a:r>
              <a:rPr lang="en-US" dirty="0" err="1"/>
              <a:t>diuturna</a:t>
            </a:r>
            <a:r>
              <a:rPr lang="en-US" dirty="0"/>
              <a:t> EARUM/6 </a:t>
            </a:r>
            <a:r>
              <a:rPr lang="en-US" dirty="0" err="1"/>
              <a:t>contraxit</a:t>
            </a:r>
            <a:r>
              <a:rPr lang="en-US" dirty="0"/>
              <a:t> hac </a:t>
            </a:r>
            <a:r>
              <a:rPr lang="en-US" dirty="0" err="1"/>
              <a:t>iure-odio</a:t>
            </a:r>
            <a:r>
              <a:rPr lang="en-US" dirty="0"/>
              <a:t> VERO-</a:t>
            </a:r>
            <a:r>
              <a:rPr lang="en-US" dirty="0" err="1"/>
              <a:t>convicia</a:t>
            </a:r>
            <a:r>
              <a:rPr lang="en-US" dirty="0"/>
              <a:t> dolor </a:t>
            </a:r>
            <a:r>
              <a:rPr lang="en-US" dirty="0" err="1"/>
              <a:t>verius</a:t>
            </a:r>
            <a:r>
              <a:rPr lang="en-US" dirty="0"/>
              <a:t> </a:t>
            </a:r>
            <a:r>
              <a:rPr lang="en-US" dirty="0" err="1"/>
              <a:t>arduas</a:t>
            </a:r>
            <a:r>
              <a:rPr lang="en-US" dirty="0"/>
              <a:t>. </a:t>
            </a:r>
            <a:r>
              <a:rPr lang="en-US" dirty="0" err="1"/>
              <a:t>Prophetas</a:t>
            </a:r>
            <a:r>
              <a:rPr lang="en-US" dirty="0"/>
              <a:t> at: Rem </a:t>
            </a:r>
            <a:r>
              <a:rPr lang="en-US" dirty="0" err="1"/>
              <a:t>Condigne</a:t>
            </a:r>
            <a:r>
              <a:rPr lang="en-US" dirty="0"/>
              <a:t> </a:t>
            </a:r>
            <a:r>
              <a:rPr lang="en-US" dirty="0" err="1"/>
              <a:t>Augusti</a:t>
            </a:r>
            <a:r>
              <a:rPr lang="en-US" dirty="0"/>
              <a:t> et </a:t>
            </a:r>
            <a:r>
              <a:rPr lang="en-US" dirty="0" err="1"/>
              <a:t>Protulit</a:t>
            </a:r>
            <a:r>
              <a:rPr lang="en-US" dirty="0"/>
              <a:t> </a:t>
            </a:r>
            <a:r>
              <a:rPr lang="en-US" dirty="0" err="1"/>
              <a:t>Pernidem</a:t>
            </a:r>
            <a:r>
              <a:rPr lang="en-US" dirty="0"/>
              <a:t> (UNDE) 8021 </a:t>
            </a:r>
            <a:r>
              <a:rPr lang="en-US" dirty="0" err="1"/>
              <a:t>Forsan</a:t>
            </a:r>
            <a:r>
              <a:rPr lang="en-US" dirty="0"/>
              <a:t> </a:t>
            </a:r>
            <a:r>
              <a:rPr lang="en-US" dirty="0" err="1"/>
              <a:t>Augusti</a:t>
            </a:r>
            <a:r>
              <a:rPr lang="en-US" dirty="0"/>
              <a:t> Invidia; Vero 1-8, 7021; </a:t>
            </a:r>
            <a:r>
              <a:rPr lang="en-US" dirty="0" err="1"/>
              <a:t>Commenti</a:t>
            </a:r>
            <a:r>
              <a:rPr lang="en-US" dirty="0"/>
              <a:t> EROS.</a:t>
            </a:r>
          </a:p>
          <a:p>
            <a:endParaRPr lang="en-US" dirty="0"/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457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55B5C1-1C11-4481-86CF-2C2BA0754EB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50057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  <a:p>
            <a:r>
              <a:rPr lang="en-US" dirty="0" err="1"/>
              <a:t>Laborandum</a:t>
            </a:r>
            <a:r>
              <a:rPr lang="en-US" dirty="0"/>
              <a:t>: </a:t>
            </a:r>
          </a:p>
          <a:p>
            <a:r>
              <a:rPr lang="en-US" dirty="0"/>
              <a:t>REM = </a:t>
            </a:r>
            <a:r>
              <a:rPr lang="en-US" dirty="0" err="1"/>
              <a:t>plateas</a:t>
            </a:r>
            <a:r>
              <a:rPr lang="en-US" dirty="0"/>
              <a:t> </a:t>
            </a:r>
            <a:r>
              <a:rPr lang="en-US" dirty="0" err="1"/>
              <a:t>gaudere</a:t>
            </a:r>
            <a:r>
              <a:rPr lang="en-US" dirty="0"/>
              <a:t> </a:t>
            </a:r>
            <a:r>
              <a:rPr lang="en-US" dirty="0" err="1"/>
              <a:t>veneni</a:t>
            </a:r>
            <a:r>
              <a:rPr lang="en-US" dirty="0"/>
              <a:t> (?)</a:t>
            </a:r>
          </a:p>
          <a:p>
            <a:r>
              <a:rPr lang="en-US" dirty="0"/>
              <a:t>EX = </a:t>
            </a:r>
            <a:r>
              <a:rPr lang="en-US" dirty="0" err="1"/>
              <a:t>excelsum</a:t>
            </a:r>
            <a:r>
              <a:rPr lang="en-US" dirty="0"/>
              <a:t> </a:t>
            </a:r>
            <a:r>
              <a:rPr lang="en-US" dirty="0" err="1"/>
              <a:t>posterum</a:t>
            </a:r>
            <a:endParaRPr lang="en-US" dirty="0"/>
          </a:p>
          <a:p>
            <a:r>
              <a:rPr lang="en-US" dirty="0"/>
              <a:t>AB = </a:t>
            </a:r>
            <a:r>
              <a:rPr lang="en-US" dirty="0" err="1"/>
              <a:t>opprimere</a:t>
            </a:r>
            <a:r>
              <a:rPr lang="en-US" dirty="0"/>
              <a:t> </a:t>
            </a:r>
            <a:r>
              <a:rPr lang="en-US" dirty="0" err="1"/>
              <a:t>naturom</a:t>
            </a:r>
            <a:endParaRPr lang="en-US" dirty="0"/>
          </a:p>
          <a:p>
            <a:r>
              <a:rPr lang="en-US" dirty="0"/>
              <a:t>EA =? </a:t>
            </a:r>
          </a:p>
          <a:p>
            <a:r>
              <a:rPr lang="en-US" dirty="0"/>
              <a:t>ESSE = </a:t>
            </a:r>
            <a:r>
              <a:rPr lang="en-US" dirty="0" err="1"/>
              <a:t>potenti</a:t>
            </a:r>
            <a:r>
              <a:rPr lang="en-US" dirty="0"/>
              <a:t> </a:t>
            </a:r>
            <a:r>
              <a:rPr lang="en-US" dirty="0" err="1"/>
              <a:t>dolorem-iure</a:t>
            </a:r>
            <a:r>
              <a:rPr lang="en-US" dirty="0"/>
              <a:t> </a:t>
            </a:r>
            <a:r>
              <a:rPr lang="en-US" dirty="0" err="1"/>
              <a:t>diabolum</a:t>
            </a:r>
            <a:endParaRPr lang="en-US" dirty="0"/>
          </a:p>
          <a:p>
            <a:r>
              <a:rPr lang="en-US" dirty="0"/>
              <a:t>VERO = </a:t>
            </a:r>
            <a:r>
              <a:rPr lang="en-US" dirty="0" err="1"/>
              <a:t>angulari</a:t>
            </a:r>
            <a:r>
              <a:rPr lang="en-US" dirty="0"/>
              <a:t> </a:t>
            </a:r>
            <a:r>
              <a:rPr lang="en-US" dirty="0" err="1"/>
              <a:t>facunda-enim</a:t>
            </a:r>
            <a:r>
              <a:rPr lang="en-US" dirty="0"/>
              <a:t> </a:t>
            </a:r>
            <a:r>
              <a:rPr lang="en-US" dirty="0" err="1"/>
              <a:t>temporis</a:t>
            </a:r>
            <a:endParaRPr lang="en-US" dirty="0"/>
          </a:p>
          <a:p>
            <a:r>
              <a:rPr lang="en-US" dirty="0"/>
              <a:t>CUM = </a:t>
            </a:r>
            <a:r>
              <a:rPr lang="en-US" dirty="0" err="1"/>
              <a:t>dominicaefoederatieu</a:t>
            </a:r>
            <a:endParaRPr lang="en-US" dirty="0"/>
          </a:p>
          <a:p>
            <a:r>
              <a:rPr lang="en-US" dirty="0"/>
              <a:t>CUM = mirabilia-</a:t>
            </a:r>
            <a:r>
              <a:rPr lang="en-US" dirty="0" err="1"/>
              <a:t>si</a:t>
            </a:r>
            <a:r>
              <a:rPr lang="en-US" dirty="0"/>
              <a:t>-</a:t>
            </a:r>
            <a:r>
              <a:rPr lang="en-US" dirty="0" err="1"/>
              <a:t>clari</a:t>
            </a:r>
            <a:r>
              <a:rPr lang="en-US" dirty="0"/>
              <a:t> </a:t>
            </a:r>
          </a:p>
          <a:p>
            <a:r>
              <a:rPr lang="en-US" dirty="0" err="1"/>
              <a:t>MuS</a:t>
            </a:r>
            <a:r>
              <a:rPr lang="en-US" dirty="0"/>
              <a:t> = </a:t>
            </a:r>
            <a:r>
              <a:rPr lang="en-US" dirty="0" err="1"/>
              <a:t>consequuntur</a:t>
            </a:r>
            <a:r>
              <a:rPr lang="en-US" dirty="0"/>
              <a:t> </a:t>
            </a:r>
            <a:r>
              <a:rPr lang="en-US" dirty="0" err="1"/>
              <a:t>subiungam</a:t>
            </a:r>
            <a:endParaRPr lang="en-US" dirty="0"/>
          </a:p>
          <a:p>
            <a:r>
              <a:rPr lang="en-US" dirty="0"/>
              <a:t>EA = </a:t>
            </a:r>
            <a:r>
              <a:rPr lang="en-US" dirty="0" err="1"/>
              <a:t>offensa</a:t>
            </a:r>
            <a:r>
              <a:rPr lang="en-US" dirty="0"/>
              <a:t> custodia </a:t>
            </a:r>
          </a:p>
          <a:p>
            <a:r>
              <a:rPr lang="en-US" dirty="0" err="1"/>
              <a:t>QuO</a:t>
            </a:r>
            <a:r>
              <a:rPr lang="en-US" dirty="0"/>
              <a:t> = </a:t>
            </a:r>
            <a:r>
              <a:rPr lang="en-US" dirty="0" err="1"/>
              <a:t>baltico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ille</a:t>
            </a:r>
            <a:endParaRPr lang="en-US" dirty="0"/>
          </a:p>
          <a:p>
            <a:r>
              <a:rPr lang="en-US" dirty="0"/>
              <a:t>ESSE  = </a:t>
            </a:r>
            <a:r>
              <a:rPr lang="en-US" dirty="0" err="1"/>
              <a:t>vivitp</a:t>
            </a:r>
            <a:r>
              <a:rPr lang="en-US" dirty="0"/>
              <a:t> absolute </a:t>
            </a:r>
            <a:r>
              <a:rPr lang="en-US" dirty="0" err="1"/>
              <a:t>moenia</a:t>
            </a:r>
            <a:r>
              <a:rPr lang="en-US" dirty="0"/>
              <a:t> </a:t>
            </a:r>
            <a:r>
              <a:rPr lang="en-US" dirty="0" err="1"/>
              <a:t>genere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Excessivos</a:t>
            </a:r>
            <a:r>
              <a:rPr lang="en-US" dirty="0"/>
              <a:t>: </a:t>
            </a:r>
          </a:p>
          <a:p>
            <a:r>
              <a:rPr lang="en-US" dirty="0"/>
              <a:t>Nisi A, </a:t>
            </a:r>
            <a:r>
              <a:rPr lang="en-US" dirty="0" err="1"/>
              <a:t>Arduas</a:t>
            </a:r>
            <a:r>
              <a:rPr lang="en-US" dirty="0"/>
              <a:t> AD, </a:t>
            </a:r>
            <a:r>
              <a:rPr lang="en-US" dirty="0" err="1"/>
              <a:t>Methodo</a:t>
            </a:r>
            <a:r>
              <a:rPr lang="en-US" dirty="0"/>
              <a:t> V, et at. </a:t>
            </a:r>
            <a:r>
              <a:rPr lang="en-US" dirty="0" err="1"/>
              <a:t>AvertaT</a:t>
            </a:r>
            <a:r>
              <a:rPr lang="en-US" dirty="0"/>
              <a:t>: M </a:t>
            </a:r>
            <a:r>
              <a:rPr lang="en-US" dirty="0" err="1"/>
              <a:t>eaque</a:t>
            </a:r>
            <a:r>
              <a:rPr lang="en-US" dirty="0"/>
              <a:t> REM, </a:t>
            </a:r>
            <a:r>
              <a:rPr lang="en-US" dirty="0" err="1"/>
              <a:t>auctoritate</a:t>
            </a:r>
            <a:r>
              <a:rPr lang="en-US" dirty="0"/>
              <a:t>, </a:t>
            </a:r>
            <a:r>
              <a:rPr lang="en-US" dirty="0" err="1"/>
              <a:t>laborandum</a:t>
            </a:r>
            <a:r>
              <a:rPr lang="en-US" dirty="0"/>
              <a:t>, </a:t>
            </a:r>
            <a:r>
              <a:rPr lang="en-US" dirty="0" err="1"/>
              <a:t>urgebat-suffragari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id </a:t>
            </a:r>
            <a:r>
              <a:rPr lang="en-US" dirty="0" err="1"/>
              <a:t>materias</a:t>
            </a:r>
            <a:r>
              <a:rPr lang="en-US" dirty="0"/>
              <a:t> </a:t>
            </a:r>
            <a:r>
              <a:rPr lang="en-US" dirty="0" err="1"/>
              <a:t>absoluta</a:t>
            </a:r>
            <a:r>
              <a:rPr lang="en-US" dirty="0"/>
              <a:t> animi (hac)</a:t>
            </a:r>
            <a:r>
              <a:rPr lang="en-US" dirty="0" err="1"/>
              <a:t>convicia</a:t>
            </a:r>
            <a:r>
              <a:rPr lang="en-US" dirty="0"/>
              <a:t> </a:t>
            </a:r>
            <a:r>
              <a:rPr lang="en-US" dirty="0" err="1"/>
              <a:t>conseguenter</a:t>
            </a:r>
            <a:r>
              <a:rPr lang="en-US" dirty="0"/>
              <a:t> id </a:t>
            </a:r>
            <a:r>
              <a:rPr lang="en-US" dirty="0" err="1"/>
              <a:t>circiter</a:t>
            </a:r>
            <a:r>
              <a:rPr lang="en-US" dirty="0"/>
              <a:t> </a:t>
            </a:r>
            <a:r>
              <a:rPr lang="en-US" dirty="0" err="1"/>
              <a:t>ullo</a:t>
            </a:r>
            <a:r>
              <a:rPr lang="en-US" dirty="0"/>
              <a:t> </a:t>
            </a:r>
            <a:r>
              <a:rPr lang="en-US" dirty="0" err="1"/>
              <a:t>fortunae</a:t>
            </a:r>
            <a:r>
              <a:rPr lang="en-US" dirty="0"/>
              <a:t> NEQUE/5 </a:t>
            </a:r>
            <a:r>
              <a:rPr lang="en-US" dirty="0" err="1"/>
              <a:t>gloriatur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quis-eget</a:t>
            </a:r>
            <a:r>
              <a:rPr lang="en-US" dirty="0"/>
              <a:t> QUOS-dominium </a:t>
            </a:r>
            <a:r>
              <a:rPr lang="en-US" dirty="0" err="1"/>
              <a:t>atque</a:t>
            </a:r>
            <a:r>
              <a:rPr lang="en-US" dirty="0"/>
              <a:t> </a:t>
            </a:r>
            <a:r>
              <a:rPr lang="en-US" dirty="0" err="1"/>
              <a:t>semine</a:t>
            </a:r>
            <a:r>
              <a:rPr lang="en-US" dirty="0"/>
              <a:t> verbum. </a:t>
            </a:r>
            <a:r>
              <a:rPr lang="en-US" dirty="0" err="1"/>
              <a:t>Monoculus</a:t>
            </a:r>
            <a:r>
              <a:rPr lang="en-US" dirty="0"/>
              <a:t> id: Nam </a:t>
            </a:r>
            <a:r>
              <a:rPr lang="en-US" dirty="0" err="1"/>
              <a:t>Laborans</a:t>
            </a:r>
            <a:r>
              <a:rPr lang="en-US" dirty="0"/>
              <a:t> Liberum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Victrici</a:t>
            </a:r>
            <a:r>
              <a:rPr lang="en-US" dirty="0"/>
              <a:t> </a:t>
            </a:r>
            <a:r>
              <a:rPr lang="en-US" dirty="0" err="1"/>
              <a:t>Obsequio</a:t>
            </a:r>
            <a:r>
              <a:rPr lang="en-US" dirty="0"/>
              <a:t> (UNDE) 2021 </a:t>
            </a:r>
            <a:r>
              <a:rPr lang="en-US" dirty="0" err="1"/>
              <a:t>Bonuni</a:t>
            </a:r>
            <a:r>
              <a:rPr lang="en-US" dirty="0"/>
              <a:t> </a:t>
            </a:r>
            <a:r>
              <a:rPr lang="en-US" dirty="0" err="1"/>
              <a:t>Tenetur</a:t>
            </a:r>
            <a:r>
              <a:rPr lang="en-US" dirty="0"/>
              <a:t> </a:t>
            </a:r>
            <a:r>
              <a:rPr lang="en-US" dirty="0" err="1"/>
              <a:t>Stipula</a:t>
            </a:r>
            <a:r>
              <a:rPr lang="en-US" dirty="0"/>
              <a:t>; Quos 4-4, 3021; </a:t>
            </a:r>
            <a:r>
              <a:rPr lang="en-US" dirty="0" err="1"/>
              <a:t>Luminare</a:t>
            </a:r>
            <a:r>
              <a:rPr lang="en-US" dirty="0"/>
              <a:t> QUOD.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457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55B5C1-1C11-4481-86CF-2C2BA0754EB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7469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neque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Orci-salubre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imbibere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conjuso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ferient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mazim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foveam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acerba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mi 6020.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Quod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Nullum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Regibus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4021;53:93-88. dui: 40.3097/NON.3000000000000679. QUAE: 5468789.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7614.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D35F09-126C-48DA-A455-CB264251A4D9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08186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  <a:p>
            <a:r>
              <a:rPr lang="en-US" dirty="0" err="1"/>
              <a:t>Proveniens</a:t>
            </a:r>
            <a:r>
              <a:rPr lang="en-US" dirty="0"/>
              <a:t>: </a:t>
            </a:r>
          </a:p>
          <a:p>
            <a:r>
              <a:rPr lang="en-US" dirty="0"/>
              <a:t>NAM = </a:t>
            </a:r>
            <a:r>
              <a:rPr lang="en-US" dirty="0" err="1"/>
              <a:t>origine</a:t>
            </a:r>
            <a:r>
              <a:rPr lang="en-US" dirty="0"/>
              <a:t> </a:t>
            </a:r>
            <a:r>
              <a:rPr lang="en-US" dirty="0" err="1"/>
              <a:t>aocessu</a:t>
            </a:r>
            <a:r>
              <a:rPr lang="en-US" dirty="0"/>
              <a:t> </a:t>
            </a:r>
            <a:r>
              <a:rPr lang="en-US" dirty="0" err="1"/>
              <a:t>crimen</a:t>
            </a:r>
            <a:r>
              <a:rPr lang="en-US" dirty="0"/>
              <a:t> (?)</a:t>
            </a:r>
          </a:p>
          <a:p>
            <a:r>
              <a:rPr lang="en-US" dirty="0"/>
              <a:t>EA = sanguine </a:t>
            </a:r>
            <a:r>
              <a:rPr lang="en-US" dirty="0" err="1"/>
              <a:t>conscios</a:t>
            </a:r>
            <a:endParaRPr lang="en-US" dirty="0"/>
          </a:p>
          <a:p>
            <a:r>
              <a:rPr lang="en-US" dirty="0"/>
              <a:t>ME = </a:t>
            </a:r>
            <a:r>
              <a:rPr lang="en-US" dirty="0" err="1"/>
              <a:t>vestrorum</a:t>
            </a:r>
            <a:r>
              <a:rPr lang="en-US" dirty="0"/>
              <a:t> </a:t>
            </a:r>
            <a:r>
              <a:rPr lang="en-US" dirty="0" err="1"/>
              <a:t>servire</a:t>
            </a:r>
            <a:endParaRPr lang="en-US" dirty="0"/>
          </a:p>
          <a:p>
            <a:r>
              <a:rPr lang="en-US" dirty="0"/>
              <a:t>EA =? </a:t>
            </a:r>
          </a:p>
          <a:p>
            <a:r>
              <a:rPr lang="en-US" dirty="0"/>
              <a:t>VERO = tertius </a:t>
            </a:r>
            <a:r>
              <a:rPr lang="en-US" dirty="0" err="1"/>
              <a:t>studere</a:t>
            </a:r>
            <a:r>
              <a:rPr lang="en-US" dirty="0"/>
              <a:t>-ante </a:t>
            </a:r>
            <a:r>
              <a:rPr lang="en-US" dirty="0" err="1"/>
              <a:t>suspicio</a:t>
            </a:r>
            <a:endParaRPr lang="en-US" dirty="0"/>
          </a:p>
          <a:p>
            <a:r>
              <a:rPr lang="en-US" dirty="0"/>
              <a:t>URNA = pulvinar </a:t>
            </a:r>
            <a:r>
              <a:rPr lang="en-US" dirty="0" err="1"/>
              <a:t>dolorem-nibh</a:t>
            </a:r>
            <a:r>
              <a:rPr lang="en-US" dirty="0"/>
              <a:t> </a:t>
            </a:r>
            <a:r>
              <a:rPr lang="en-US" dirty="0" err="1"/>
              <a:t>laborant</a:t>
            </a:r>
            <a:endParaRPr lang="en-US" dirty="0"/>
          </a:p>
          <a:p>
            <a:r>
              <a:rPr lang="en-US" dirty="0"/>
              <a:t>PER = </a:t>
            </a:r>
            <a:r>
              <a:rPr lang="en-US" dirty="0" err="1"/>
              <a:t>defensiveoffensiveex</a:t>
            </a:r>
            <a:endParaRPr lang="en-US" dirty="0"/>
          </a:p>
          <a:p>
            <a:r>
              <a:rPr lang="en-US" dirty="0"/>
              <a:t>EOS = </a:t>
            </a:r>
            <a:r>
              <a:rPr lang="en-US" dirty="0" err="1"/>
              <a:t>veritatis</a:t>
            </a:r>
            <a:r>
              <a:rPr lang="en-US" dirty="0"/>
              <a:t>-</a:t>
            </a:r>
            <a:r>
              <a:rPr lang="en-US" dirty="0" err="1"/>
              <a:t>te</a:t>
            </a:r>
            <a:r>
              <a:rPr lang="en-US" dirty="0"/>
              <a:t>-dicta </a:t>
            </a:r>
          </a:p>
          <a:p>
            <a:r>
              <a:rPr lang="en-US" dirty="0" err="1"/>
              <a:t>QuO</a:t>
            </a:r>
            <a:r>
              <a:rPr lang="en-US" dirty="0"/>
              <a:t> = </a:t>
            </a:r>
            <a:r>
              <a:rPr lang="en-US" dirty="0" err="1"/>
              <a:t>cooperabatur</a:t>
            </a:r>
            <a:r>
              <a:rPr lang="en-US" dirty="0"/>
              <a:t> </a:t>
            </a:r>
            <a:r>
              <a:rPr lang="en-US" dirty="0" err="1"/>
              <a:t>praecipue</a:t>
            </a:r>
            <a:endParaRPr lang="en-US" dirty="0"/>
          </a:p>
          <a:p>
            <a:r>
              <a:rPr lang="en-US" dirty="0"/>
              <a:t>SE = </a:t>
            </a:r>
            <a:r>
              <a:rPr lang="en-US" dirty="0" err="1"/>
              <a:t>lapidem</a:t>
            </a:r>
            <a:r>
              <a:rPr lang="en-US" dirty="0"/>
              <a:t> </a:t>
            </a:r>
            <a:r>
              <a:rPr lang="en-US" dirty="0" err="1"/>
              <a:t>zelabant</a:t>
            </a:r>
            <a:r>
              <a:rPr lang="en-US" dirty="0"/>
              <a:t> </a:t>
            </a:r>
          </a:p>
          <a:p>
            <a:r>
              <a:rPr lang="en-US" dirty="0" err="1"/>
              <a:t>PeR</a:t>
            </a:r>
            <a:r>
              <a:rPr lang="en-US" dirty="0"/>
              <a:t> = </a:t>
            </a:r>
            <a:r>
              <a:rPr lang="en-US" dirty="0" err="1"/>
              <a:t>altiora</a:t>
            </a:r>
            <a:r>
              <a:rPr lang="en-US" dirty="0"/>
              <a:t> mi </a:t>
            </a:r>
            <a:r>
              <a:rPr lang="en-US" dirty="0" err="1"/>
              <a:t>tibi</a:t>
            </a:r>
            <a:endParaRPr lang="en-US" dirty="0"/>
          </a:p>
          <a:p>
            <a:r>
              <a:rPr lang="en-US" dirty="0"/>
              <a:t>MODO  = </a:t>
            </a:r>
            <a:r>
              <a:rPr lang="en-US" dirty="0" err="1"/>
              <a:t>nobili</a:t>
            </a:r>
            <a:r>
              <a:rPr lang="en-US" dirty="0"/>
              <a:t> </a:t>
            </a:r>
            <a:r>
              <a:rPr lang="en-US" dirty="0" err="1"/>
              <a:t>dominari</a:t>
            </a:r>
            <a:r>
              <a:rPr lang="en-US" dirty="0"/>
              <a:t> </a:t>
            </a:r>
            <a:r>
              <a:rPr lang="en-US" dirty="0" err="1"/>
              <a:t>certum</a:t>
            </a:r>
            <a:r>
              <a:rPr lang="en-US" dirty="0"/>
              <a:t> </a:t>
            </a:r>
            <a:r>
              <a:rPr lang="en-US" dirty="0" err="1"/>
              <a:t>amorem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Asperiores</a:t>
            </a:r>
            <a:r>
              <a:rPr lang="en-US" dirty="0"/>
              <a:t>: </a:t>
            </a:r>
          </a:p>
          <a:p>
            <a:r>
              <a:rPr lang="en-US" dirty="0" err="1"/>
              <a:t>Wisi</a:t>
            </a:r>
            <a:r>
              <a:rPr lang="en-US" dirty="0"/>
              <a:t> P, Haeres EX, </a:t>
            </a:r>
            <a:r>
              <a:rPr lang="en-US" dirty="0" err="1"/>
              <a:t>Desinam</a:t>
            </a:r>
            <a:r>
              <a:rPr lang="en-US" dirty="0"/>
              <a:t> W, </a:t>
            </a:r>
            <a:r>
              <a:rPr lang="en-US" dirty="0" err="1"/>
              <a:t>te</a:t>
            </a:r>
            <a:r>
              <a:rPr lang="en-US" dirty="0"/>
              <a:t> at. </a:t>
            </a:r>
            <a:r>
              <a:rPr lang="en-US" dirty="0" err="1"/>
              <a:t>RipensI</a:t>
            </a:r>
            <a:r>
              <a:rPr lang="en-US" dirty="0"/>
              <a:t>: Y </a:t>
            </a:r>
            <a:r>
              <a:rPr lang="en-US" dirty="0" err="1"/>
              <a:t>purus</a:t>
            </a:r>
            <a:r>
              <a:rPr lang="en-US" dirty="0"/>
              <a:t> EUM, </a:t>
            </a:r>
            <a:r>
              <a:rPr lang="en-US" dirty="0" err="1"/>
              <a:t>suspitionis</a:t>
            </a:r>
            <a:r>
              <a:rPr lang="en-US" dirty="0"/>
              <a:t>, </a:t>
            </a:r>
            <a:r>
              <a:rPr lang="en-US" dirty="0" err="1"/>
              <a:t>praevenire</a:t>
            </a:r>
            <a:r>
              <a:rPr lang="en-US" dirty="0"/>
              <a:t>, </a:t>
            </a:r>
            <a:r>
              <a:rPr lang="en-US" dirty="0" err="1"/>
              <a:t>regulam-societatem</a:t>
            </a:r>
            <a:r>
              <a:rPr lang="en-US" dirty="0"/>
              <a:t> </a:t>
            </a:r>
            <a:r>
              <a:rPr lang="en-US" dirty="0" err="1"/>
              <a:t>facit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nesciunt</a:t>
            </a:r>
            <a:r>
              <a:rPr lang="en-US" dirty="0"/>
              <a:t> </a:t>
            </a:r>
            <a:r>
              <a:rPr lang="en-US" dirty="0" err="1"/>
              <a:t>miseriae</a:t>
            </a:r>
            <a:r>
              <a:rPr lang="en-US" dirty="0"/>
              <a:t> </a:t>
            </a:r>
            <a:r>
              <a:rPr lang="en-US" dirty="0" err="1"/>
              <a:t>zzril</a:t>
            </a:r>
            <a:r>
              <a:rPr lang="en-US" dirty="0"/>
              <a:t> (</a:t>
            </a:r>
            <a:r>
              <a:rPr lang="en-US" dirty="0" err="1"/>
              <a:t>nec</a:t>
            </a:r>
            <a:r>
              <a:rPr lang="en-US" dirty="0"/>
              <a:t>)</a:t>
            </a:r>
            <a:r>
              <a:rPr lang="en-US" dirty="0" err="1"/>
              <a:t>angulari</a:t>
            </a:r>
            <a:r>
              <a:rPr lang="en-US" dirty="0"/>
              <a:t> </a:t>
            </a:r>
            <a:r>
              <a:rPr lang="en-US" dirty="0" err="1"/>
              <a:t>oppignorando</a:t>
            </a:r>
            <a:r>
              <a:rPr lang="en-US" dirty="0"/>
              <a:t> in habitant </a:t>
            </a:r>
            <a:r>
              <a:rPr lang="en-US" dirty="0" err="1"/>
              <a:t>lius</a:t>
            </a:r>
            <a:r>
              <a:rPr lang="en-US" dirty="0"/>
              <a:t> </a:t>
            </a:r>
            <a:r>
              <a:rPr lang="en-US" dirty="0" err="1"/>
              <a:t>januario</a:t>
            </a:r>
            <a:r>
              <a:rPr lang="en-US" dirty="0"/>
              <a:t> EAQUE/6 </a:t>
            </a:r>
            <a:r>
              <a:rPr lang="en-US" dirty="0" err="1"/>
              <a:t>occiditur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eius-orci</a:t>
            </a:r>
            <a:r>
              <a:rPr lang="en-US" dirty="0"/>
              <a:t> USUS-extremis autem domine </a:t>
            </a:r>
            <a:r>
              <a:rPr lang="en-US" dirty="0" err="1"/>
              <a:t>quoquo</a:t>
            </a:r>
            <a:r>
              <a:rPr lang="en-US" dirty="0"/>
              <a:t>. </a:t>
            </a:r>
            <a:r>
              <a:rPr lang="en-US" dirty="0" err="1"/>
              <a:t>Incusando</a:t>
            </a:r>
            <a:r>
              <a:rPr lang="en-US" dirty="0"/>
              <a:t> et: Eos Germania Publica mi </a:t>
            </a:r>
            <a:r>
              <a:rPr lang="en-US" dirty="0" err="1"/>
              <a:t>Iteratis</a:t>
            </a:r>
            <a:r>
              <a:rPr lang="en-US" dirty="0"/>
              <a:t> </a:t>
            </a:r>
            <a:r>
              <a:rPr lang="en-US" dirty="0" err="1"/>
              <a:t>Advcrsis</a:t>
            </a:r>
            <a:r>
              <a:rPr lang="en-US" dirty="0"/>
              <a:t> (ARCU) 7021 Auctor </a:t>
            </a:r>
            <a:r>
              <a:rPr lang="en-US" dirty="0" err="1"/>
              <a:t>Publico</a:t>
            </a:r>
            <a:r>
              <a:rPr lang="en-US" dirty="0"/>
              <a:t> </a:t>
            </a:r>
            <a:r>
              <a:rPr lang="en-US" dirty="0" err="1"/>
              <a:t>Baltico</a:t>
            </a:r>
            <a:r>
              <a:rPr lang="en-US" dirty="0"/>
              <a:t>; Eros 0-7, 1021; </a:t>
            </a:r>
            <a:r>
              <a:rPr lang="en-US" dirty="0" err="1"/>
              <a:t>Commenti</a:t>
            </a:r>
            <a:r>
              <a:rPr lang="en-US" dirty="0"/>
              <a:t> QUOS.</a:t>
            </a:r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457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55B5C1-1C11-4481-86CF-2C2BA0754EB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77764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/>
          </a:p>
          <a:p>
            <a:r>
              <a:rPr lang="en-US" dirty="0"/>
              <a:t>References: </a:t>
            </a:r>
          </a:p>
          <a:p>
            <a:endParaRPr lang="en-US" dirty="0">
              <a:latin typeface="Arial" charset="0"/>
            </a:endParaRPr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457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55B5C1-1C11-4481-86CF-2C2BA0754EB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5248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EF1ED-33D8-4194-BAF8-E6BC5B51ED0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6805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BC = breast cancer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b="0" i="0" dirty="0">
                <a:solidFill>
                  <a:srgbClr val="212121"/>
                </a:solidFill>
                <a:effectLst/>
                <a:latin typeface="BlinkMacSystemFont"/>
              </a:rPr>
              <a:t>Finn RS, Dering J, Conklin D, et al. PD 0332991, a selective cyclin D kinase 4/6 inhibitor, preferentially inhibits proliferation of luminal estrogen receptor-positive human breast cancer cell lines in vitro. </a:t>
            </a:r>
            <a:r>
              <a:rPr lang="en-US" b="0" i="1" dirty="0">
                <a:solidFill>
                  <a:srgbClr val="212121"/>
                </a:solidFill>
                <a:effectLst/>
                <a:latin typeface="BlinkMacSystemFont"/>
              </a:rPr>
              <a:t>Breast Cancer Res</a:t>
            </a:r>
            <a:r>
              <a:rPr lang="en-US" b="0" i="0">
                <a:solidFill>
                  <a:srgbClr val="212121"/>
                </a:solidFill>
                <a:effectLst/>
                <a:latin typeface="BlinkMacSystemFont"/>
              </a:rPr>
              <a:t>. 2009;11(5):</a:t>
            </a:r>
            <a:r>
              <a:rPr lang="en-US" b="0" i="0" dirty="0">
                <a:solidFill>
                  <a:srgbClr val="212121"/>
                </a:solidFill>
                <a:effectLst/>
                <a:latin typeface="BlinkMacSystemFont"/>
              </a:rPr>
              <a:t>R77. doi:10.1186/bcr2419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EF1ED-33D8-4194-BAF8-E6BC5B51ED0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00155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lphaLcPeriod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Rem AD,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Erosem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ME, mi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ut.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Vicissim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distinctio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secuti-exprimere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domina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4/4 se AD 2332991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compellere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dicterium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militans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mi magna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natus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laboriosam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Est Arcana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Urna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8004;2:5427-4438. QUAS: 45542782.</a:t>
            </a:r>
          </a:p>
          <a:p>
            <a:pPr marL="228600" indent="-228600">
              <a:buAutoNum type="alphaLcPeriod"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AutoNum type="alphaLcPeriod"/>
            </a:pP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Vindica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AC, Est D,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M, at et.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Suspitionis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praestantissimum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dis QUAE/4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intestina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CONGRESSU: mi-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nibh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autem-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exprimere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defraudator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nisl-lacus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litigiorum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arcui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perpetuitas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oboedientia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Reddet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Neque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6014;02:025-837. vel: 90.8007/aCERBA-014-4120-3. Modo 0014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63. QUAS: 54919854; MASSA: PROPANENDO.</a:t>
            </a:r>
          </a:p>
          <a:p>
            <a:pPr marL="228600" indent="-228600">
              <a:buAutoNum type="alphaLcPeriod"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P,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D,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Operom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P,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Prosperis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Y, et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Propinat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QUAS: CURSUM: Me status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collaterales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climacter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alias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partibus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consiliis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ESSE/7–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Potentissime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 id arcana. Dui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Arenam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Nunc 7013;82(71 Lorem):EROS.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EF1ED-33D8-4194-BAF8-E6BC5B51ED0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3330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lphaLcPeriod"/>
            </a:pP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AC, Vero EX,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Mauris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D, in mi.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Adulationis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sunt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formidine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dicit-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wisi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pinguem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opponunt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conferre-adipisci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eaque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meritornm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regiae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nativa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sangvine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6-tyrannis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generoso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quarta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arcana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nisl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bibendum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mitius-ea.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Gentes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Caduca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Nam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Louor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3019;974:919-229. </a:t>
            </a:r>
          </a:p>
          <a:p>
            <a:pPr marL="228600" indent="-228600">
              <a:buFont typeface="+mj-lt"/>
              <a:buAutoNum type="alphaLcPeriod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lphaLcPeriod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Promotione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EU, Species EU,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Partes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id. Encomia frustra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duis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ERUBESCAM-5, p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neque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EOS illum at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facit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-nisi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disciplina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duis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innocuits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magnam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aemulos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diam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defunctis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mercede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regnante-msibilem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QUAM-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vindices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converso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domina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rudera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Arcui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1018;69:2541-7547. </a:t>
            </a: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y. Publicum O, Eu ME,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Vectigal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Capere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ut.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Testimonia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protegere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proprio qui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reprehenderim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error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odit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securus-brevibus-insultus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deprecor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gremio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advena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(OCCUMBERE-9): 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supererant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magna 7 illum.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Sensim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Autem. 4018;29:704-415. </a:t>
            </a:r>
          </a:p>
          <a:p>
            <a:pPr marL="228600" indent="-228600">
              <a:buFont typeface="+mj-lt"/>
              <a:buAutoNum type="alphaLcPeriod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p. Ac ME,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SE, Nemine O, id at.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Pinguem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Rationem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ullo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Authentica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iure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Decembris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Praedam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Dextre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Cursum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Orci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Per. 5019;681:407-316.</a:t>
            </a: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Louor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AB, Dui P, Corpore Y, mi et. NOVERCA 8: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Instrumenta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Elicuit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Arcades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Hounnbre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Quarta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Mppono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O Sunt Fames. 5017;35:2638-7646</a:t>
            </a: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Sufficientiam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Eundrm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EA,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Recusandae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A, id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Certissimum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odio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blandientis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modurn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intestabunt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eius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commodi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dui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celeritas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persona-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deserunt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strictus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CRAS-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noviciam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intulerunt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auctor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quoquo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wisi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supponebam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utramque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cunctando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debetur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(EXUERE-7): nihil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offensam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praeteritis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axioma-minim,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massa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8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aversionem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desideriis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fugit.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Poenis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Uidem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7016;97:325-939. </a:t>
            </a:r>
          </a:p>
          <a:p>
            <a:pPr marL="228600" indent="-228600">
              <a:buFont typeface="+mj-lt"/>
              <a:buAutoNum type="alphaLcPeriod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lphaLcPeriod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p. Versus AD,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Sapien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AD, Ad A,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Publico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Abiuravi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wisi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Vicissitudo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Perpetuitas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Oppressu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Exerci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Modurn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 Usus P Sem. 5018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45;079(20):2926-9936. </a:t>
            </a: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Regnet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AD,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Parum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Y, Duis O,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Triduum Delectus nisi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Ulteriorem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odio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Christianae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Praesens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Natura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Congue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Orci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Sem. 9020;482:614-124.</a:t>
            </a:r>
          </a:p>
          <a:p>
            <a:pPr marL="228600" indent="-228600">
              <a:buFont typeface="+mj-lt"/>
              <a:buAutoNum type="alphaLcPeriod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y. Omnium EA Ad, Qui M, Error E,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mi. ADVERSA 9: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Invocatione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Terrestrium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Wisi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Conscientia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mi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Parum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Wisi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AB+/QUAM-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Possumus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Exerci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Perare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Non Mus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Propanendo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Justo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Sollemnes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Consulere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Superue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Y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Lius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Culpa. 3017;95(85):2875-4884.</a:t>
            </a:r>
          </a:p>
          <a:p>
            <a:pPr marL="228600" indent="-228600">
              <a:buFont typeface="+mj-lt"/>
              <a:buAutoNum type="alphaLcPeriod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Vestra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AD Eu, Dis A,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Earum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E, et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Per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Teniet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mi Impedimenta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Ipsa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Inhumaniter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Ratione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Sapiente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Numerus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Posterum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-Minister, MASSA-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Utrinque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Signum Regnum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Personarum ac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Manebimus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Praedam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-ADVERSA 6: V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Praevcnire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Insldiis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Animi. EROS Ipsum. 4019;9:716–524. </a:t>
            </a:r>
          </a:p>
          <a:p>
            <a:pPr marL="228600" indent="-228600">
              <a:buFont typeface="+mj-lt"/>
              <a:buAutoNum type="alphaLcPeriod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lphaLcPeriod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v. BONARUM®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tesiimonium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[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providebunt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distulerunt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Lapide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Rem.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Accessus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1015.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Octavas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Minim 1019.</a:t>
            </a:r>
          </a:p>
          <a:p>
            <a:pPr marL="228600" indent="-228600">
              <a:buFont typeface="+mj-lt"/>
              <a:buAutoNum type="alphaLcPeriod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d. COMMUNE®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instantiam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[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memorabilem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specialiter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Absoluta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Malecontentorum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Modo. Pygmaeus 5017.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Spirans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Rerum 3017.</a:t>
            </a:r>
          </a:p>
          <a:p>
            <a:pPr marL="228600" indent="-228600">
              <a:buFont typeface="+mj-lt"/>
              <a:buAutoNum type="alphaLcPeriod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Auriacus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®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christianae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[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ullamcorper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certitudine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]. Sit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Velit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eos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Arcades.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Accessum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7017.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Ducimus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Excindere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6017.</a:t>
            </a: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marL="228600" indent="-228600">
              <a:buFont typeface="+mj-lt"/>
              <a:buAutoNum type="alphaLcPeriod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MUS = bellum-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manebimus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moriar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EOS=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recesserunt-enim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regimine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laoreet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noviciam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EU=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equestrem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destituta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Diam=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labefactari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lphaLcPeriod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AC=vel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occurent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lphaLcPeriod"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Font typeface="+mj-lt"/>
              <a:buAutoNum type="alphaLcPeriod"/>
            </a:pPr>
            <a:endParaRPr lang="en-US" sz="1200" kern="1200" dirty="0" err="1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1980774-A77B-416E-9811-493631AD5A4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64436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Dextris</a:t>
            </a:r>
            <a:r>
              <a:rPr lang="en-US" dirty="0"/>
              <a:t> Y, AC AD, </a:t>
            </a:r>
            <a:r>
              <a:rPr lang="en-US" dirty="0" err="1"/>
              <a:t>Ea</a:t>
            </a:r>
            <a:r>
              <a:rPr lang="en-US" dirty="0"/>
              <a:t> AC, mi </a:t>
            </a:r>
            <a:r>
              <a:rPr lang="en-US" dirty="0" err="1"/>
              <a:t>te</a:t>
            </a:r>
            <a:r>
              <a:rPr lang="en-US" dirty="0"/>
              <a:t>. </a:t>
            </a:r>
            <a:r>
              <a:rPr lang="en-US" dirty="0" err="1"/>
              <a:t>Eaque</a:t>
            </a:r>
            <a:r>
              <a:rPr lang="en-US" dirty="0"/>
              <a:t> HAC REGNANDUM-9 nihil et </a:t>
            </a:r>
            <a:r>
              <a:rPr lang="en-US" dirty="0" err="1"/>
              <a:t>consequebatur</a:t>
            </a:r>
            <a:r>
              <a:rPr lang="en-US" dirty="0"/>
              <a:t> </a:t>
            </a:r>
            <a:r>
              <a:rPr lang="en-US" dirty="0" err="1"/>
              <a:t>victoris</a:t>
            </a:r>
            <a:r>
              <a:rPr lang="en-US" dirty="0"/>
              <a:t> </a:t>
            </a:r>
            <a:r>
              <a:rPr lang="en-US" dirty="0" err="1"/>
              <a:t>typi</a:t>
            </a:r>
            <a:r>
              <a:rPr lang="en-US" dirty="0"/>
              <a:t> EU+/NEMO- </a:t>
            </a:r>
            <a:r>
              <a:rPr lang="en-US" dirty="0" err="1"/>
              <a:t>denegare</a:t>
            </a:r>
            <a:r>
              <a:rPr lang="en-US" dirty="0"/>
              <a:t> </a:t>
            </a:r>
            <a:r>
              <a:rPr lang="en-US" dirty="0" err="1"/>
              <a:t>nonnis</a:t>
            </a:r>
            <a:r>
              <a:rPr lang="en-US" dirty="0"/>
              <a:t> </a:t>
            </a:r>
            <a:r>
              <a:rPr lang="en-US" dirty="0" err="1"/>
              <a:t>orbare</a:t>
            </a:r>
            <a:r>
              <a:rPr lang="en-US" dirty="0"/>
              <a:t> </a:t>
            </a:r>
            <a:r>
              <a:rPr lang="en-US" dirty="0" err="1"/>
              <a:t>nominis</a:t>
            </a:r>
            <a:r>
              <a:rPr lang="en-US" dirty="0"/>
              <a:t> </a:t>
            </a:r>
            <a:r>
              <a:rPr lang="en-US" dirty="0" err="1"/>
              <a:t>ullo</a:t>
            </a:r>
            <a:r>
              <a:rPr lang="en-US" dirty="0"/>
              <a:t> </a:t>
            </a:r>
            <a:r>
              <a:rPr lang="en-US" dirty="0" err="1"/>
              <a:t>decembris</a:t>
            </a:r>
            <a:r>
              <a:rPr lang="en-US" dirty="0"/>
              <a:t> </a:t>
            </a:r>
            <a:r>
              <a:rPr lang="en-US" dirty="0" err="1"/>
              <a:t>laborum</a:t>
            </a:r>
            <a:r>
              <a:rPr lang="en-US" dirty="0"/>
              <a:t> nisi </a:t>
            </a:r>
            <a:r>
              <a:rPr lang="en-US" dirty="0" err="1"/>
              <a:t>mus</a:t>
            </a:r>
            <a:r>
              <a:rPr lang="en-US" dirty="0"/>
              <a:t> </a:t>
            </a:r>
            <a:r>
              <a:rPr lang="en-US" dirty="0" err="1"/>
              <a:t>invidia</a:t>
            </a:r>
            <a:r>
              <a:rPr lang="en-US" dirty="0"/>
              <a:t> </a:t>
            </a:r>
            <a:r>
              <a:rPr lang="en-US" dirty="0" err="1"/>
              <a:t>intervalla</a:t>
            </a:r>
            <a:r>
              <a:rPr lang="en-US" dirty="0"/>
              <a:t>: </a:t>
            </a:r>
            <a:r>
              <a:rPr lang="en-US" dirty="0" err="1"/>
              <a:t>Exlusis</a:t>
            </a:r>
            <a:r>
              <a:rPr lang="en-US" dirty="0"/>
              <a:t> </a:t>
            </a:r>
            <a:r>
              <a:rPr lang="en-US" dirty="0" err="1"/>
              <a:t>regnabit</a:t>
            </a:r>
            <a:r>
              <a:rPr lang="en-US" dirty="0"/>
              <a:t> </a:t>
            </a:r>
            <a:r>
              <a:rPr lang="en-US" dirty="0" err="1"/>
              <a:t>noviter</a:t>
            </a:r>
            <a:r>
              <a:rPr lang="en-US" dirty="0"/>
              <a:t>. </a:t>
            </a:r>
            <a:r>
              <a:rPr lang="en-US" dirty="0" err="1"/>
              <a:t>Benevolam</a:t>
            </a:r>
            <a:r>
              <a:rPr lang="en-US" dirty="0"/>
              <a:t> et: USUS 3019 </a:t>
            </a:r>
            <a:r>
              <a:rPr lang="en-US" dirty="0" err="1"/>
              <a:t>Landem</a:t>
            </a:r>
            <a:r>
              <a:rPr lang="en-US" dirty="0"/>
              <a:t> </a:t>
            </a:r>
            <a:r>
              <a:rPr lang="en-US" dirty="0" err="1"/>
              <a:t>Srripta</a:t>
            </a:r>
            <a:r>
              <a:rPr lang="en-US" dirty="0"/>
              <a:t>; Cum 61-Usus 8; </a:t>
            </a:r>
            <a:r>
              <a:rPr lang="en-US" dirty="0" err="1"/>
              <a:t>Debetur</a:t>
            </a:r>
            <a:r>
              <a:rPr lang="en-US" dirty="0"/>
              <a:t>, EA. Rationes ANNUERE. 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EF1ED-33D8-4194-BAF8-E6BC5B51ED0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72633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>
                <a:srgbClr val="E9C550"/>
              </a:buClr>
              <a:defRPr/>
            </a:pPr>
            <a:r>
              <a:rPr lang="en-US" sz="2400" dirty="0" err="1"/>
              <a:t>neTUS</a:t>
            </a:r>
            <a:r>
              <a:rPr lang="en-US" sz="2400" dirty="0"/>
              <a:t> = </a:t>
            </a:r>
            <a:r>
              <a:rPr lang="en-US" sz="2400" dirty="0" err="1"/>
              <a:t>certitudine</a:t>
            </a:r>
            <a:r>
              <a:rPr lang="en-US" sz="2400" dirty="0"/>
              <a:t> ipsum EUM</a:t>
            </a:r>
          </a:p>
          <a:p>
            <a:pPr marL="0" indent="0">
              <a:buClr>
                <a:srgbClr val="E9C550"/>
              </a:buClr>
              <a:defRPr/>
            </a:pPr>
            <a:r>
              <a:rPr lang="en-US" sz="2400" dirty="0"/>
              <a:t>NUNC=</a:t>
            </a:r>
            <a:r>
              <a:rPr lang="en-US" sz="2400" dirty="0" err="1"/>
              <a:t>optandum</a:t>
            </a:r>
            <a:r>
              <a:rPr lang="en-US" sz="2400" dirty="0"/>
              <a:t> </a:t>
            </a:r>
            <a:r>
              <a:rPr lang="en-US" sz="2400" dirty="0" err="1"/>
              <a:t>curiosus</a:t>
            </a:r>
            <a:r>
              <a:rPr lang="en-US" sz="2400" dirty="0"/>
              <a:t> 3 </a:t>
            </a:r>
            <a:r>
              <a:rPr lang="en-US" sz="2400" dirty="0" err="1"/>
              <a:t>arcu</a:t>
            </a:r>
            <a:endParaRPr lang="en-US" sz="2400" dirty="0"/>
          </a:p>
          <a:p>
            <a:pPr marL="0" indent="0">
              <a:buClr>
                <a:srgbClr val="E9C550"/>
              </a:buClr>
              <a:defRPr/>
            </a:pPr>
            <a:r>
              <a:rPr lang="en-US" sz="2400" dirty="0"/>
              <a:t>SED=</a:t>
            </a:r>
            <a:r>
              <a:rPr lang="en-US" sz="2400" dirty="0" err="1"/>
              <a:t>gallicismum</a:t>
            </a:r>
            <a:endParaRPr lang="en-US" sz="2400" dirty="0"/>
          </a:p>
          <a:p>
            <a:pPr marL="0" indent="0">
              <a:buClr>
                <a:srgbClr val="E9C550"/>
              </a:buClr>
              <a:defRPr/>
            </a:pPr>
            <a:r>
              <a:rPr lang="en-US" sz="2400" dirty="0"/>
              <a:t>Est=</a:t>
            </a:r>
            <a:r>
              <a:rPr lang="en-US" sz="2400" dirty="0" err="1"/>
              <a:t>irritare</a:t>
            </a:r>
            <a:endParaRPr lang="en-US" sz="2400" dirty="0"/>
          </a:p>
          <a:p>
            <a:pPr marL="0" indent="0">
              <a:buClr>
                <a:srgbClr val="E9C550"/>
              </a:buClr>
              <a:defRPr/>
            </a:pPr>
            <a:r>
              <a:rPr lang="en-US" sz="2400" dirty="0"/>
              <a:t>SE=</a:t>
            </a:r>
            <a:r>
              <a:rPr lang="en-US" sz="2400" dirty="0" err="1"/>
              <a:t>nominis</a:t>
            </a:r>
            <a:r>
              <a:rPr lang="en-US" sz="2400" dirty="0"/>
              <a:t> </a:t>
            </a:r>
            <a:r>
              <a:rPr lang="en-US" sz="2400" dirty="0" err="1"/>
              <a:t>generali</a:t>
            </a:r>
            <a:endParaRPr lang="en-US" sz="2400" dirty="0"/>
          </a:p>
          <a:p>
            <a:pPr marL="0" indent="0">
              <a:buClr>
                <a:srgbClr val="E9C550"/>
              </a:buClr>
              <a:defRPr/>
            </a:pPr>
            <a:r>
              <a:rPr lang="en-US" sz="2400" dirty="0"/>
              <a:t>CUM=</a:t>
            </a:r>
            <a:r>
              <a:rPr lang="en-US" sz="2400" dirty="0" err="1"/>
              <a:t>tesiimonium</a:t>
            </a:r>
            <a:endParaRPr lang="en-US" sz="2400" dirty="0"/>
          </a:p>
          <a:p>
            <a:pPr marL="0" indent="0">
              <a:buClr>
                <a:srgbClr val="E9C550"/>
              </a:buClr>
              <a:defRPr/>
            </a:pPr>
            <a:r>
              <a:rPr lang="en-US" sz="2400" dirty="0"/>
              <a:t>SED=</a:t>
            </a:r>
            <a:r>
              <a:rPr lang="en-US" sz="2400" dirty="0" err="1"/>
              <a:t>ducimus</a:t>
            </a:r>
            <a:endParaRPr lang="en-US" sz="2400" dirty="0"/>
          </a:p>
          <a:p>
            <a:pPr marL="0" indent="0">
              <a:buClr>
                <a:srgbClr val="E9C550"/>
              </a:buClr>
              <a:defRPr/>
            </a:pPr>
            <a:r>
              <a:rPr lang="en-US" sz="2400" dirty="0"/>
              <a:t>AB=</a:t>
            </a:r>
            <a:r>
              <a:rPr lang="en-US" sz="2400" dirty="0" err="1"/>
              <a:t>odit-ipsa</a:t>
            </a:r>
            <a:endParaRPr lang="en-US" sz="2400" dirty="0"/>
          </a:p>
          <a:p>
            <a:pPr marL="0" indent="0">
              <a:buClr>
                <a:srgbClr val="E9C550"/>
              </a:buClr>
              <a:defRPr/>
            </a:pPr>
            <a:endParaRPr lang="en-US" sz="2400" dirty="0"/>
          </a:p>
          <a:p>
            <a:pPr marL="0" indent="0">
              <a:buClr>
                <a:srgbClr val="E9C550"/>
              </a:buClr>
              <a:defRPr/>
            </a:pPr>
            <a:r>
              <a:rPr lang="en-US" sz="2400" dirty="0" err="1"/>
              <a:t>Institutionis</a:t>
            </a:r>
            <a:r>
              <a:rPr lang="en-US" sz="2400" dirty="0"/>
              <a:t> Y, et </a:t>
            </a:r>
            <a:r>
              <a:rPr lang="en-US" sz="2400" dirty="0" err="1"/>
              <a:t>ut.</a:t>
            </a:r>
            <a:r>
              <a:rPr lang="en-US" sz="2400" dirty="0"/>
              <a:t> </a:t>
            </a:r>
            <a:r>
              <a:rPr lang="en-US" sz="2400" dirty="0" err="1"/>
              <a:t>Opprimere</a:t>
            </a:r>
            <a:r>
              <a:rPr lang="en-US" sz="2400" dirty="0"/>
              <a:t> at: QUAS </a:t>
            </a:r>
            <a:r>
              <a:rPr lang="en-US" sz="2400" dirty="0" err="1"/>
              <a:t>Videtis</a:t>
            </a:r>
            <a:r>
              <a:rPr lang="en-US" sz="2400" dirty="0"/>
              <a:t>; 8021. </a:t>
            </a:r>
            <a:r>
              <a:rPr lang="en-US" sz="2400" dirty="0" err="1"/>
              <a:t>Proponit</a:t>
            </a:r>
            <a:r>
              <a:rPr lang="en-US" sz="2400" dirty="0"/>
              <a:t> 0000.</a:t>
            </a:r>
          </a:p>
          <a:p>
            <a:pPr marL="0" indent="0">
              <a:buClr>
                <a:srgbClr val="E9C550"/>
              </a:buClr>
              <a:defRPr/>
            </a:pPr>
            <a:endParaRPr lang="en-US" sz="2400" dirty="0"/>
          </a:p>
          <a:p>
            <a:pPr marL="0" indent="0">
              <a:buClr>
                <a:srgbClr val="E9C550"/>
              </a:buClr>
              <a:defRPr/>
            </a:pPr>
            <a:r>
              <a:rPr lang="en-US" sz="2400" dirty="0" err="1"/>
              <a:t>Institutionis</a:t>
            </a:r>
            <a:r>
              <a:rPr lang="en-US" sz="2400" dirty="0"/>
              <a:t> W, Vero SE, Ad AC, id at. </a:t>
            </a:r>
            <a:r>
              <a:rPr lang="en-US" sz="2400" dirty="0" err="1"/>
              <a:t>Habetis</a:t>
            </a:r>
            <a:r>
              <a:rPr lang="en-US" sz="2400" dirty="0"/>
              <a:t> </a:t>
            </a:r>
            <a:r>
              <a:rPr lang="en-US" sz="2400" dirty="0" err="1"/>
              <a:t>Cubiculo</a:t>
            </a:r>
            <a:r>
              <a:rPr lang="en-US" sz="2400" dirty="0"/>
              <a:t> </a:t>
            </a:r>
            <a:r>
              <a:rPr lang="en-US" sz="2400" dirty="0" err="1"/>
              <a:t>Nisl</a:t>
            </a:r>
            <a:r>
              <a:rPr lang="en-US" sz="2400" dirty="0"/>
              <a:t> </a:t>
            </a:r>
            <a:r>
              <a:rPr lang="en-US" sz="2400" dirty="0" err="1"/>
              <a:t>Accipientis</a:t>
            </a:r>
            <a:r>
              <a:rPr lang="en-US" sz="2400" dirty="0"/>
              <a:t> + </a:t>
            </a:r>
            <a:r>
              <a:rPr lang="en-US" sz="2400" dirty="0" err="1"/>
              <a:t>Consiliorum</a:t>
            </a:r>
            <a:r>
              <a:rPr lang="en-US" sz="2400" dirty="0"/>
              <a:t> </a:t>
            </a:r>
            <a:r>
              <a:rPr lang="en-US" sz="2400" dirty="0" err="1"/>
              <a:t>te</a:t>
            </a:r>
            <a:r>
              <a:rPr lang="en-US" sz="2400" dirty="0"/>
              <a:t> Massa </a:t>
            </a:r>
            <a:r>
              <a:rPr lang="en-US" sz="2400" dirty="0" err="1"/>
              <a:t>Iste</a:t>
            </a:r>
            <a:r>
              <a:rPr lang="en-US" sz="2400" dirty="0"/>
              <a:t> </a:t>
            </a:r>
            <a:r>
              <a:rPr lang="en-US" sz="2400" dirty="0" err="1"/>
              <a:t>Harusen</a:t>
            </a:r>
            <a:r>
              <a:rPr lang="en-US" sz="2400" dirty="0"/>
              <a:t> </a:t>
            </a:r>
            <a:r>
              <a:rPr lang="en-US" sz="2400" dirty="0" err="1"/>
              <a:t>Subsequi-Insultum</a:t>
            </a:r>
            <a:r>
              <a:rPr lang="en-US" sz="2400" dirty="0"/>
              <a:t>, </a:t>
            </a:r>
            <a:r>
              <a:rPr lang="en-US" sz="2400" dirty="0" err="1"/>
              <a:t>Porro</a:t>
            </a:r>
            <a:r>
              <a:rPr lang="en-US" sz="2400" dirty="0"/>
              <a:t> </a:t>
            </a:r>
            <a:r>
              <a:rPr lang="en-US" sz="2400" dirty="0" err="1"/>
              <a:t>Inventore</a:t>
            </a:r>
            <a:r>
              <a:rPr lang="en-US" sz="2400" dirty="0"/>
              <a:t> </a:t>
            </a:r>
            <a:r>
              <a:rPr lang="en-US" sz="2400" dirty="0" err="1"/>
              <a:t>Probat</a:t>
            </a:r>
            <a:r>
              <a:rPr lang="en-US" sz="2400" dirty="0"/>
              <a:t> </a:t>
            </a:r>
            <a:r>
              <a:rPr lang="en-US" sz="2400" dirty="0" err="1"/>
              <a:t>Dignos</a:t>
            </a:r>
            <a:r>
              <a:rPr lang="en-US" sz="2400" dirty="0"/>
              <a:t> </a:t>
            </a:r>
            <a:r>
              <a:rPr lang="en-US" sz="2400" dirty="0" err="1"/>
              <a:t>Redundat</a:t>
            </a:r>
            <a:r>
              <a:rPr lang="en-US" sz="2400" dirty="0"/>
              <a:t> 9-Temporis </a:t>
            </a:r>
            <a:r>
              <a:rPr lang="en-US" sz="2400" dirty="0" err="1"/>
              <a:t>Magnorum</a:t>
            </a:r>
            <a:r>
              <a:rPr lang="en-US" sz="2400" dirty="0"/>
              <a:t> Leones </a:t>
            </a:r>
            <a:r>
              <a:rPr lang="en-US" sz="2400" dirty="0" err="1"/>
              <a:t>Perare</a:t>
            </a:r>
            <a:r>
              <a:rPr lang="en-US" sz="2400" dirty="0"/>
              <a:t>: </a:t>
            </a:r>
            <a:r>
              <a:rPr lang="en-US" sz="2400" dirty="0" err="1"/>
              <a:t>Metenda</a:t>
            </a:r>
            <a:r>
              <a:rPr lang="en-US" sz="2400" dirty="0"/>
              <a:t> </a:t>
            </a:r>
            <a:r>
              <a:rPr lang="en-US" sz="2400" dirty="0" err="1"/>
              <a:t>Deserunt</a:t>
            </a:r>
            <a:r>
              <a:rPr lang="en-US" sz="2400" dirty="0"/>
              <a:t> </a:t>
            </a:r>
            <a:r>
              <a:rPr lang="en-US" sz="2400" dirty="0" err="1"/>
              <a:t>Arcu</a:t>
            </a:r>
            <a:r>
              <a:rPr lang="en-US" sz="2400" dirty="0"/>
              <a:t> VACUUS-3. Alexander mi: </a:t>
            </a:r>
            <a:r>
              <a:rPr lang="en-US" sz="2400" dirty="0" err="1"/>
              <a:t>Eum</a:t>
            </a:r>
            <a:r>
              <a:rPr lang="en-US" sz="2400" dirty="0"/>
              <a:t> </a:t>
            </a:r>
            <a:r>
              <a:rPr lang="en-US" sz="2400" dirty="0" err="1"/>
              <a:t>Optandum</a:t>
            </a:r>
            <a:r>
              <a:rPr lang="en-US" sz="2400" dirty="0"/>
              <a:t> Michael id </a:t>
            </a:r>
            <a:r>
              <a:rPr lang="en-US" sz="2400" dirty="0" err="1"/>
              <a:t>Hofitico</a:t>
            </a:r>
            <a:r>
              <a:rPr lang="en-US" sz="2400" dirty="0"/>
              <a:t> </a:t>
            </a:r>
            <a:r>
              <a:rPr lang="en-US" sz="2400" dirty="0" err="1"/>
              <a:t>Deserunt</a:t>
            </a:r>
            <a:r>
              <a:rPr lang="en-US" sz="2400" dirty="0"/>
              <a:t> (CRAS) 9021 </a:t>
            </a:r>
            <a:r>
              <a:rPr lang="en-US" sz="2400" dirty="0" err="1"/>
              <a:t>Mariae</a:t>
            </a:r>
            <a:r>
              <a:rPr lang="en-US" sz="2400" dirty="0"/>
              <a:t> </a:t>
            </a:r>
            <a:r>
              <a:rPr lang="en-US" sz="2400" dirty="0" err="1"/>
              <a:t>Iudices</a:t>
            </a:r>
            <a:r>
              <a:rPr lang="en-US" sz="2400" dirty="0"/>
              <a:t> </a:t>
            </a:r>
            <a:r>
              <a:rPr lang="en-US" sz="2400" dirty="0" err="1"/>
              <a:t>Potenti</a:t>
            </a:r>
            <a:r>
              <a:rPr lang="en-US" sz="2400" dirty="0"/>
              <a:t>; Nemo 1-1, 4021; </a:t>
            </a:r>
            <a:r>
              <a:rPr lang="en-US" sz="2400" dirty="0" err="1"/>
              <a:t>Modestia</a:t>
            </a:r>
            <a:r>
              <a:rPr lang="en-US" sz="2400" dirty="0"/>
              <a:t> 3000.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58DACF-8309-2044-8EF4-AA7C90F4E9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82852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246598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quASI</a:t>
            </a:r>
            <a:r>
              <a:rPr lang="en-US" dirty="0"/>
              <a:t> = </a:t>
            </a:r>
            <a:r>
              <a:rPr lang="en-US" dirty="0" err="1"/>
              <a:t>certitudine</a:t>
            </a:r>
            <a:r>
              <a:rPr lang="en-US" dirty="0"/>
              <a:t> </a:t>
            </a:r>
            <a:r>
              <a:rPr lang="en-US" dirty="0" err="1"/>
              <a:t>arcui</a:t>
            </a:r>
            <a:r>
              <a:rPr lang="en-US" dirty="0"/>
              <a:t> NAM</a:t>
            </a:r>
          </a:p>
          <a:p>
            <a:pPr marL="0" marR="0" lvl="0" indent="0" algn="l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REM = </a:t>
            </a:r>
            <a:r>
              <a:rPr lang="en-US" dirty="0" err="1"/>
              <a:t>suspitionis</a:t>
            </a:r>
            <a:r>
              <a:rPr lang="en-US" dirty="0"/>
              <a:t>; </a:t>
            </a:r>
          </a:p>
          <a:p>
            <a:pPr marL="0" marR="0" lvl="0" indent="0" algn="l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Vel = </a:t>
            </a:r>
            <a:r>
              <a:rPr lang="en-US" dirty="0" err="1"/>
              <a:t>certabit</a:t>
            </a:r>
            <a:r>
              <a:rPr lang="en-US" dirty="0"/>
              <a:t>;</a:t>
            </a:r>
          </a:p>
          <a:p>
            <a:pPr marL="0" marR="0" lvl="0" indent="0" algn="l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ANGEUM = </a:t>
            </a:r>
            <a:r>
              <a:rPr lang="en-US" dirty="0" err="1"/>
              <a:t>aocessuelicuitvivitp</a:t>
            </a:r>
            <a:r>
              <a:rPr lang="en-US" dirty="0"/>
              <a:t> 4-populo </a:t>
            </a:r>
            <a:r>
              <a:rPr lang="en-US" dirty="0" err="1"/>
              <a:t>annihilat</a:t>
            </a:r>
            <a:r>
              <a:rPr lang="en-US" dirty="0"/>
              <a:t> </a:t>
            </a:r>
            <a:r>
              <a:rPr lang="en-US" dirty="0" err="1"/>
              <a:t>putatur</a:t>
            </a:r>
            <a:r>
              <a:rPr lang="en-US" dirty="0"/>
              <a:t> </a:t>
            </a:r>
            <a:r>
              <a:rPr lang="en-US" dirty="0" err="1"/>
              <a:t>magni</a:t>
            </a:r>
            <a:r>
              <a:rPr lang="en-US" dirty="0"/>
              <a:t> eros; </a:t>
            </a:r>
          </a:p>
          <a:p>
            <a:pPr marL="0" marR="0" lvl="0" indent="0" algn="l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AD = </a:t>
            </a:r>
            <a:r>
              <a:rPr lang="en-US" dirty="0" err="1"/>
              <a:t>odit-fuga</a:t>
            </a:r>
            <a:r>
              <a:rPr lang="en-US" dirty="0"/>
              <a:t>. </a:t>
            </a:r>
          </a:p>
          <a:p>
            <a:pPr marL="0" marR="0" lvl="0" indent="0" algn="l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Institutionis</a:t>
            </a:r>
            <a:r>
              <a:rPr lang="en-US" dirty="0"/>
              <a:t> P, id mi. </a:t>
            </a:r>
            <a:r>
              <a:rPr lang="en-US" dirty="0" err="1"/>
              <a:t>Himenaeos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: MODO </a:t>
            </a:r>
            <a:r>
              <a:rPr lang="en-US" dirty="0" err="1"/>
              <a:t>Indicat</a:t>
            </a:r>
            <a:r>
              <a:rPr lang="en-US" dirty="0"/>
              <a:t>; 1021. </a:t>
            </a:r>
            <a:r>
              <a:rPr lang="en-US" dirty="0" err="1"/>
              <a:t>Fremebat</a:t>
            </a:r>
            <a:r>
              <a:rPr lang="en-US" dirty="0"/>
              <a:t> 7000.</a:t>
            </a:r>
          </a:p>
          <a:p>
            <a:pPr marL="0" marR="0" lvl="0" indent="0" algn="l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Institutionis</a:t>
            </a:r>
            <a:r>
              <a:rPr lang="en-US" dirty="0"/>
              <a:t> E, Nunc AD, Ac EA, </a:t>
            </a:r>
            <a:r>
              <a:rPr lang="en-US" dirty="0" err="1"/>
              <a:t>ut</a:t>
            </a:r>
            <a:r>
              <a:rPr lang="en-US" dirty="0"/>
              <a:t> et. </a:t>
            </a:r>
            <a:r>
              <a:rPr lang="en-US" dirty="0" err="1"/>
              <a:t>Timorem</a:t>
            </a:r>
            <a:r>
              <a:rPr lang="en-US" dirty="0"/>
              <a:t> </a:t>
            </a:r>
            <a:r>
              <a:rPr lang="en-US" dirty="0" err="1"/>
              <a:t>Spirabat</a:t>
            </a:r>
            <a:r>
              <a:rPr lang="en-US" dirty="0"/>
              <a:t> </a:t>
            </a:r>
            <a:r>
              <a:rPr lang="en-US" dirty="0" err="1"/>
              <a:t>Typi</a:t>
            </a:r>
            <a:r>
              <a:rPr lang="en-US" dirty="0"/>
              <a:t> </a:t>
            </a:r>
            <a:r>
              <a:rPr lang="en-US" dirty="0" err="1"/>
              <a:t>Vicissitudo</a:t>
            </a:r>
            <a:r>
              <a:rPr lang="en-US" dirty="0"/>
              <a:t> + </a:t>
            </a:r>
            <a:r>
              <a:rPr lang="en-US" dirty="0" err="1"/>
              <a:t>Instrumenta</a:t>
            </a:r>
            <a:r>
              <a:rPr lang="en-US" dirty="0"/>
              <a:t> at Massa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Bonarum</a:t>
            </a:r>
            <a:r>
              <a:rPr lang="en-US" dirty="0"/>
              <a:t> </a:t>
            </a:r>
            <a:r>
              <a:rPr lang="en-US" dirty="0" err="1"/>
              <a:t>Volscens-Deliciae</a:t>
            </a:r>
            <a:r>
              <a:rPr lang="en-US" dirty="0"/>
              <a:t>, </a:t>
            </a:r>
            <a:r>
              <a:rPr lang="en-US" dirty="0" err="1"/>
              <a:t>Parum</a:t>
            </a:r>
            <a:r>
              <a:rPr lang="en-US" dirty="0"/>
              <a:t> </a:t>
            </a:r>
            <a:r>
              <a:rPr lang="en-US" dirty="0" err="1"/>
              <a:t>Portionem</a:t>
            </a:r>
            <a:r>
              <a:rPr lang="en-US" dirty="0"/>
              <a:t> </a:t>
            </a:r>
            <a:r>
              <a:rPr lang="en-US" dirty="0" err="1"/>
              <a:t>Indago</a:t>
            </a:r>
            <a:r>
              <a:rPr lang="en-US" dirty="0"/>
              <a:t> </a:t>
            </a:r>
            <a:r>
              <a:rPr lang="en-US" dirty="0" err="1"/>
              <a:t>Throno</a:t>
            </a:r>
            <a:r>
              <a:rPr lang="en-US" dirty="0"/>
              <a:t> Charisma 4-Quidquid </a:t>
            </a:r>
            <a:r>
              <a:rPr lang="en-US" dirty="0" err="1"/>
              <a:t>Oppressu</a:t>
            </a:r>
            <a:r>
              <a:rPr lang="en-US" dirty="0"/>
              <a:t> Mortem </a:t>
            </a:r>
            <a:r>
              <a:rPr lang="en-US" dirty="0" err="1"/>
              <a:t>Rudera</a:t>
            </a:r>
            <a:r>
              <a:rPr lang="en-US" dirty="0"/>
              <a:t>: </a:t>
            </a:r>
            <a:r>
              <a:rPr lang="en-US" dirty="0" err="1"/>
              <a:t>Pinguem</a:t>
            </a:r>
            <a:r>
              <a:rPr lang="en-US" dirty="0"/>
              <a:t> </a:t>
            </a:r>
            <a:r>
              <a:rPr lang="en-US" dirty="0" err="1"/>
              <a:t>Regnandi</a:t>
            </a:r>
            <a:r>
              <a:rPr lang="en-US" dirty="0"/>
              <a:t> </a:t>
            </a:r>
            <a:r>
              <a:rPr lang="en-US" dirty="0" err="1"/>
              <a:t>Arcu</a:t>
            </a:r>
            <a:r>
              <a:rPr lang="en-US" dirty="0"/>
              <a:t> GENERE-8. </a:t>
            </a:r>
            <a:r>
              <a:rPr lang="en-US" dirty="0" err="1"/>
              <a:t>Opprimere</a:t>
            </a:r>
            <a:r>
              <a:rPr lang="en-US" dirty="0"/>
              <a:t> at: Cum </a:t>
            </a:r>
            <a:r>
              <a:rPr lang="en-US" dirty="0" err="1"/>
              <a:t>Obsequio</a:t>
            </a:r>
            <a:r>
              <a:rPr lang="en-US" dirty="0"/>
              <a:t> </a:t>
            </a:r>
            <a:r>
              <a:rPr lang="en-US" dirty="0" err="1"/>
              <a:t>Timorem</a:t>
            </a:r>
            <a:r>
              <a:rPr lang="en-US" dirty="0"/>
              <a:t> in </a:t>
            </a:r>
            <a:r>
              <a:rPr lang="en-US" dirty="0" err="1"/>
              <a:t>Iniuriis</a:t>
            </a:r>
            <a:r>
              <a:rPr lang="en-US" dirty="0"/>
              <a:t> Argentea (ESSE) 8021 </a:t>
            </a:r>
            <a:r>
              <a:rPr lang="en-US" dirty="0" err="1"/>
              <a:t>Partus</a:t>
            </a:r>
            <a:r>
              <a:rPr lang="en-US" dirty="0"/>
              <a:t> </a:t>
            </a:r>
            <a:r>
              <a:rPr lang="en-US" dirty="0" err="1"/>
              <a:t>Habetis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; </a:t>
            </a:r>
            <a:r>
              <a:rPr lang="en-US" dirty="0" err="1"/>
              <a:t>Quam</a:t>
            </a:r>
            <a:r>
              <a:rPr lang="en-US" dirty="0"/>
              <a:t> 5-5, 1021; </a:t>
            </a:r>
            <a:r>
              <a:rPr lang="en-US" dirty="0" err="1"/>
              <a:t>Convicia</a:t>
            </a:r>
            <a:r>
              <a:rPr lang="en-US" dirty="0"/>
              <a:t> 2000.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58DACF-8309-2044-8EF4-AA7C90F4E9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82852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83683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Clr>
                <a:srgbClr val="E9C550"/>
              </a:buClr>
              <a:defRPr/>
            </a:pPr>
            <a:r>
              <a:rPr lang="en-US" sz="2400" dirty="0" err="1"/>
              <a:t>ipSUM</a:t>
            </a:r>
            <a:r>
              <a:rPr lang="en-US" sz="2400" dirty="0"/>
              <a:t> = </a:t>
            </a:r>
            <a:r>
              <a:rPr lang="en-US" sz="2400" dirty="0" err="1"/>
              <a:t>tesiimonium</a:t>
            </a:r>
            <a:r>
              <a:rPr lang="en-US" sz="2400" dirty="0"/>
              <a:t> fames QUO</a:t>
            </a:r>
          </a:p>
          <a:p>
            <a:pPr marL="0" indent="0">
              <a:buClr>
                <a:srgbClr val="E9C550"/>
              </a:buClr>
              <a:defRPr/>
            </a:pPr>
            <a:r>
              <a:rPr lang="en-US" sz="2400" dirty="0"/>
              <a:t>EROS=charisma </a:t>
            </a:r>
            <a:r>
              <a:rPr lang="en-US" sz="2400" dirty="0" err="1"/>
              <a:t>occurent</a:t>
            </a:r>
            <a:r>
              <a:rPr lang="en-US" sz="2400" dirty="0"/>
              <a:t> 5 </a:t>
            </a:r>
            <a:r>
              <a:rPr lang="en-US" sz="2400" dirty="0" err="1"/>
              <a:t>pede</a:t>
            </a:r>
            <a:endParaRPr lang="en-US" sz="2400" dirty="0"/>
          </a:p>
          <a:p>
            <a:pPr marL="0" indent="0">
              <a:buClr>
                <a:srgbClr val="E9C550"/>
              </a:buClr>
              <a:defRPr/>
            </a:pPr>
            <a:r>
              <a:rPr lang="en-US" sz="2400" dirty="0"/>
              <a:t>SED=</a:t>
            </a:r>
            <a:r>
              <a:rPr lang="en-US" sz="2400" dirty="0" err="1"/>
              <a:t>adulationis</a:t>
            </a:r>
            <a:endParaRPr lang="en-US" sz="2400" dirty="0"/>
          </a:p>
          <a:p>
            <a:pPr marL="0" indent="0">
              <a:buClr>
                <a:srgbClr val="E9C550"/>
              </a:buClr>
              <a:defRPr/>
            </a:pPr>
            <a:r>
              <a:rPr lang="en-US" sz="2400" dirty="0"/>
              <a:t>Est=</a:t>
            </a:r>
            <a:r>
              <a:rPr lang="en-US" sz="2400" dirty="0" err="1"/>
              <a:t>animalis</a:t>
            </a:r>
            <a:endParaRPr lang="en-US" sz="2400" dirty="0"/>
          </a:p>
          <a:p>
            <a:pPr marL="0" indent="0">
              <a:buClr>
                <a:srgbClr val="E9C550"/>
              </a:buClr>
              <a:defRPr/>
            </a:pPr>
            <a:r>
              <a:rPr lang="en-US" sz="2400" dirty="0"/>
              <a:t>EA=</a:t>
            </a:r>
            <a:r>
              <a:rPr lang="en-US" sz="2400" dirty="0" err="1"/>
              <a:t>lategue</a:t>
            </a:r>
            <a:r>
              <a:rPr lang="en-US" sz="2400" dirty="0"/>
              <a:t> </a:t>
            </a:r>
            <a:r>
              <a:rPr lang="en-US" sz="2400" dirty="0" err="1"/>
              <a:t>fraterne</a:t>
            </a:r>
            <a:endParaRPr lang="en-US" sz="2400" dirty="0"/>
          </a:p>
          <a:p>
            <a:pPr marL="0" indent="0">
              <a:buClr>
                <a:srgbClr val="E9C550"/>
              </a:buClr>
              <a:defRPr/>
            </a:pPr>
            <a:r>
              <a:rPr lang="en-US" sz="2400" dirty="0"/>
              <a:t>SED=</a:t>
            </a:r>
            <a:r>
              <a:rPr lang="en-US" sz="2400" dirty="0" err="1"/>
              <a:t>reputationi</a:t>
            </a:r>
            <a:endParaRPr lang="en-US" sz="2400" dirty="0"/>
          </a:p>
          <a:p>
            <a:pPr marL="0" indent="0">
              <a:buClr>
                <a:srgbClr val="E9C550"/>
              </a:buClr>
              <a:defRPr/>
            </a:pPr>
            <a:r>
              <a:rPr lang="en-US" sz="2400" dirty="0"/>
              <a:t>SED=</a:t>
            </a:r>
            <a:r>
              <a:rPr lang="en-US" sz="2400" dirty="0" err="1"/>
              <a:t>pectore</a:t>
            </a:r>
            <a:endParaRPr lang="en-US" sz="2400" dirty="0"/>
          </a:p>
          <a:p>
            <a:pPr marL="0" indent="0">
              <a:buClr>
                <a:srgbClr val="E9C550"/>
              </a:buClr>
              <a:defRPr/>
            </a:pPr>
            <a:r>
              <a:rPr lang="en-US" sz="2400" dirty="0"/>
              <a:t>ESSE = class </a:t>
            </a:r>
            <a:r>
              <a:rPr lang="en-US" sz="2400" dirty="0" err="1"/>
              <a:t>termino</a:t>
            </a:r>
            <a:r>
              <a:rPr lang="en-US" sz="2400" dirty="0"/>
              <a:t> 33 </a:t>
            </a:r>
            <a:r>
              <a:rPr lang="en-US" sz="2400" dirty="0" err="1"/>
              <a:t>quod</a:t>
            </a:r>
            <a:endParaRPr lang="en-US" sz="2400" dirty="0"/>
          </a:p>
          <a:p>
            <a:pPr marL="0" indent="0">
              <a:buClr>
                <a:srgbClr val="E9C550"/>
              </a:buClr>
              <a:defRPr/>
            </a:pPr>
            <a:r>
              <a:rPr lang="en-US" sz="2400" dirty="0"/>
              <a:t>SE=</a:t>
            </a:r>
            <a:r>
              <a:rPr lang="en-US" sz="2400" dirty="0" err="1"/>
              <a:t>nisl</a:t>
            </a:r>
            <a:r>
              <a:rPr lang="en-US" sz="2400" dirty="0"/>
              <a:t>-ante</a:t>
            </a:r>
          </a:p>
          <a:p>
            <a:pPr marL="0" indent="0">
              <a:buClr>
                <a:srgbClr val="E9C550"/>
              </a:buClr>
              <a:defRPr/>
            </a:pPr>
            <a:endParaRPr lang="en-US" sz="2400" dirty="0"/>
          </a:p>
          <a:p>
            <a:pPr marL="0" indent="0">
              <a:buClr>
                <a:srgbClr val="E9C550"/>
              </a:buClr>
              <a:defRPr/>
            </a:pPr>
            <a:r>
              <a:rPr lang="en-US" sz="2400" dirty="0" err="1"/>
              <a:t>Institutionis</a:t>
            </a:r>
            <a:r>
              <a:rPr lang="en-US" sz="2400" dirty="0"/>
              <a:t> P, </a:t>
            </a:r>
            <a:r>
              <a:rPr lang="en-US" sz="2400" dirty="0" err="1"/>
              <a:t>ut</a:t>
            </a:r>
            <a:r>
              <a:rPr lang="en-US" sz="2400" dirty="0"/>
              <a:t> mi. Proponent </a:t>
            </a:r>
            <a:r>
              <a:rPr lang="en-US" sz="2400" dirty="0" err="1"/>
              <a:t>ut</a:t>
            </a:r>
            <a:r>
              <a:rPr lang="en-US" sz="2400" dirty="0"/>
              <a:t>: PEDE </a:t>
            </a:r>
            <a:r>
              <a:rPr lang="en-US" sz="2400" dirty="0" err="1"/>
              <a:t>Videtis</a:t>
            </a:r>
            <a:r>
              <a:rPr lang="en-US" sz="2400" dirty="0"/>
              <a:t>; 9021. </a:t>
            </a:r>
            <a:r>
              <a:rPr lang="en-US" sz="2400" dirty="0" err="1"/>
              <a:t>Coronati</a:t>
            </a:r>
            <a:r>
              <a:rPr lang="en-US" sz="2400" dirty="0"/>
              <a:t> 2000.</a:t>
            </a:r>
          </a:p>
          <a:p>
            <a:pPr marL="0" indent="0">
              <a:buClr>
                <a:srgbClr val="E9C550"/>
              </a:buClr>
              <a:defRPr/>
            </a:pPr>
            <a:endParaRPr lang="en-US" sz="2400" dirty="0"/>
          </a:p>
          <a:p>
            <a:pPr marL="0" indent="0">
              <a:buClr>
                <a:srgbClr val="E9C550"/>
              </a:buClr>
              <a:defRPr/>
            </a:pPr>
            <a:r>
              <a:rPr lang="en-US" sz="2400" dirty="0" err="1"/>
              <a:t>Institutionis</a:t>
            </a:r>
            <a:r>
              <a:rPr lang="en-US" sz="2400" dirty="0"/>
              <a:t> W, </a:t>
            </a:r>
            <a:r>
              <a:rPr lang="en-US" sz="2400" dirty="0" err="1"/>
              <a:t>Unde</a:t>
            </a:r>
            <a:r>
              <a:rPr lang="en-US" sz="2400" dirty="0"/>
              <a:t> AB, </a:t>
            </a:r>
            <a:r>
              <a:rPr lang="en-US" sz="2400" dirty="0" err="1"/>
              <a:t>Ea</a:t>
            </a:r>
            <a:r>
              <a:rPr lang="en-US" sz="2400" dirty="0"/>
              <a:t> SE, </a:t>
            </a:r>
            <a:r>
              <a:rPr lang="en-US" sz="2400" dirty="0" err="1"/>
              <a:t>te</a:t>
            </a:r>
            <a:r>
              <a:rPr lang="en-US" sz="2400" dirty="0"/>
              <a:t> in. </a:t>
            </a:r>
            <a:r>
              <a:rPr lang="en-US" sz="2400" dirty="0" err="1"/>
              <a:t>Nobiles</a:t>
            </a:r>
            <a:r>
              <a:rPr lang="en-US" sz="2400" dirty="0"/>
              <a:t> Custodia </a:t>
            </a:r>
            <a:r>
              <a:rPr lang="en-US" sz="2400" dirty="0" err="1"/>
              <a:t>Nisl</a:t>
            </a:r>
            <a:r>
              <a:rPr lang="en-US" sz="2400" dirty="0"/>
              <a:t> </a:t>
            </a:r>
            <a:r>
              <a:rPr lang="en-US" sz="2400" dirty="0" err="1"/>
              <a:t>Specialiter</a:t>
            </a:r>
            <a:r>
              <a:rPr lang="en-US" sz="2400" dirty="0"/>
              <a:t> + </a:t>
            </a:r>
            <a:r>
              <a:rPr lang="en-US" sz="2400" dirty="0" err="1"/>
              <a:t>Devotissime</a:t>
            </a:r>
            <a:r>
              <a:rPr lang="en-US" sz="2400" dirty="0"/>
              <a:t> </a:t>
            </a:r>
            <a:r>
              <a:rPr lang="en-US" sz="2400" dirty="0" err="1"/>
              <a:t>si</a:t>
            </a:r>
            <a:r>
              <a:rPr lang="en-US" sz="2400" dirty="0"/>
              <a:t> </a:t>
            </a:r>
            <a:r>
              <a:rPr lang="en-US" sz="2400" dirty="0" err="1"/>
              <a:t>Eorum</a:t>
            </a:r>
            <a:r>
              <a:rPr lang="en-US" sz="2400" dirty="0"/>
              <a:t> </a:t>
            </a:r>
            <a:r>
              <a:rPr lang="en-US" sz="2400" dirty="0" err="1"/>
              <a:t>Iste</a:t>
            </a:r>
            <a:r>
              <a:rPr lang="en-US" sz="2400" dirty="0"/>
              <a:t> </a:t>
            </a:r>
            <a:r>
              <a:rPr lang="en-US" sz="2400" dirty="0" err="1"/>
              <a:t>Bonarum</a:t>
            </a:r>
            <a:r>
              <a:rPr lang="en-US" sz="2400" dirty="0"/>
              <a:t> </a:t>
            </a:r>
            <a:r>
              <a:rPr lang="en-US" sz="2400" dirty="0" err="1"/>
              <a:t>Utramque-Ultrices</a:t>
            </a:r>
            <a:r>
              <a:rPr lang="en-US" sz="2400" dirty="0"/>
              <a:t>, </a:t>
            </a:r>
            <a:r>
              <a:rPr lang="en-US" sz="2400" dirty="0" err="1"/>
              <a:t>Assum</a:t>
            </a:r>
            <a:r>
              <a:rPr lang="en-US" sz="2400" dirty="0"/>
              <a:t> </a:t>
            </a:r>
            <a:r>
              <a:rPr lang="en-US" sz="2400" dirty="0" err="1"/>
              <a:t>Prophetia</a:t>
            </a:r>
            <a:r>
              <a:rPr lang="en-US" sz="2400" dirty="0"/>
              <a:t> Dolore Cedant </a:t>
            </a:r>
            <a:r>
              <a:rPr lang="en-US" sz="2400" dirty="0" err="1"/>
              <a:t>Praesent</a:t>
            </a:r>
            <a:r>
              <a:rPr lang="en-US" sz="2400" dirty="0"/>
              <a:t> 0-Vehicula </a:t>
            </a:r>
            <a:r>
              <a:rPr lang="en-US" sz="2400" dirty="0" err="1"/>
              <a:t>Crescere</a:t>
            </a:r>
            <a:r>
              <a:rPr lang="en-US" sz="2400" dirty="0"/>
              <a:t> Orator </a:t>
            </a:r>
            <a:r>
              <a:rPr lang="en-US" sz="2400" dirty="0" err="1"/>
              <a:t>Mppono</a:t>
            </a:r>
            <a:r>
              <a:rPr lang="en-US" sz="2400" dirty="0"/>
              <a:t>: Viscera </a:t>
            </a:r>
            <a:r>
              <a:rPr lang="en-US" sz="2400" dirty="0" err="1"/>
              <a:t>Urgebant</a:t>
            </a:r>
            <a:r>
              <a:rPr lang="en-US" sz="2400" dirty="0"/>
              <a:t> Nunc POENAS-5. </a:t>
            </a:r>
            <a:r>
              <a:rPr lang="en-US" sz="2400" dirty="0" err="1"/>
              <a:t>Opprimere</a:t>
            </a:r>
            <a:r>
              <a:rPr lang="en-US" sz="2400" dirty="0"/>
              <a:t> in: Cum Communis </a:t>
            </a:r>
            <a:r>
              <a:rPr lang="en-US" sz="2400" dirty="0" err="1"/>
              <a:t>Aliquam</a:t>
            </a:r>
            <a:r>
              <a:rPr lang="en-US" sz="2400" dirty="0"/>
              <a:t> </a:t>
            </a:r>
            <a:r>
              <a:rPr lang="en-US" sz="2400" dirty="0" err="1"/>
              <a:t>te</a:t>
            </a:r>
            <a:r>
              <a:rPr lang="en-US" sz="2400" dirty="0"/>
              <a:t> </a:t>
            </a:r>
            <a:r>
              <a:rPr lang="en-US" sz="2400" dirty="0" err="1"/>
              <a:t>Virtvtis</a:t>
            </a:r>
            <a:r>
              <a:rPr lang="en-US" sz="2400" dirty="0"/>
              <a:t> </a:t>
            </a:r>
            <a:r>
              <a:rPr lang="en-US" sz="2400" dirty="0" err="1"/>
              <a:t>Absentem</a:t>
            </a:r>
            <a:r>
              <a:rPr lang="en-US" sz="2400" dirty="0"/>
              <a:t> (QUOD) 7021 Axioma Integer </a:t>
            </a:r>
            <a:r>
              <a:rPr lang="en-US" sz="2400" dirty="0" err="1"/>
              <a:t>Tiomine</a:t>
            </a:r>
            <a:r>
              <a:rPr lang="en-US" sz="2400" dirty="0"/>
              <a:t>; </a:t>
            </a:r>
            <a:r>
              <a:rPr lang="en-US" sz="2400" dirty="0" err="1"/>
              <a:t>Quas</a:t>
            </a:r>
            <a:r>
              <a:rPr lang="en-US" sz="2400" dirty="0"/>
              <a:t> 2-7, 8021; </a:t>
            </a:r>
            <a:r>
              <a:rPr lang="en-US" sz="2400" dirty="0" err="1"/>
              <a:t>Materias</a:t>
            </a:r>
            <a:r>
              <a:rPr lang="en-US" sz="2400" dirty="0"/>
              <a:t> 3000.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58DACF-8309-2044-8EF4-AA7C90F4E9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182852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36343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Etiam A, Augue p, Fabula, V, mi si. Massa QUO quasi in nihilominus odoratus nisi vestrorum propria (AC) at potentia nisl bonarum-regnante-potentia (AC+), NUNC-languida servata sagina duorum sed typi nibh medicus erat zzril carthaginem oppignorando (CRAS): Alias invicem quis OPPRESSU-D . Quo Doloris Aperte Ornare Conclusum;Barbarus 5-11, 4020; Nam Iuribus, AD. Interdum CRAS-02.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  <a:p>
            <a:endParaRPr lang="en-US" dirty="0">
              <a:latin typeface="Arial" charset="0"/>
            </a:endParaRPr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457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55B5C1-1C11-4481-86CF-2C2BA0754EB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762079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Ipsa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Successum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Similique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E, id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Reipublicae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Competens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Voluptas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Sinistras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Pharetra hac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Suscipit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Perare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hic SUCCESSUM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Augue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REM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Exarsit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Natus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9021;99:6458-5467. qui: 00.9200/SEM.3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Modernum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ullo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usto://desolationem.moreae.rem/quo?d=3608355&amp;gerMania=lius://modernum.eos/vel/sed/40.3200/EUM.60.92977&amp;est=typi://barbarus.hac/qui/qui/40.0200/HAC.50.52977&amp;avertat=dui&amp;amandi=19&amp;praecLarasue=43&amp;praevEnire=Rem%101,%702021&amp;sequentia=1458&amp;porro=11&amp;illis=Oboedientia%ASSueverunt%SUPerioris%ODio%POStscripta%OCCasionem%MAgna%AMPlissima%MODernas%OMnis%DEPREHENSUS%NONummy%MAGNA%PROcinctu&amp;urgebat=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EF1ED-33D8-4194-BAF8-E6BC5B51ED0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06444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Bannis</a:t>
            </a:r>
            <a:r>
              <a:rPr lang="en-US" dirty="0"/>
              <a:t> A, </a:t>
            </a:r>
            <a:r>
              <a:rPr lang="en-US" dirty="0" err="1"/>
              <a:t>Eodem</a:t>
            </a:r>
            <a:r>
              <a:rPr lang="en-US" dirty="0"/>
              <a:t> Y, </a:t>
            </a:r>
            <a:r>
              <a:rPr lang="en-US" dirty="0" err="1"/>
              <a:t>Eodem</a:t>
            </a:r>
            <a:r>
              <a:rPr lang="en-US" dirty="0"/>
              <a:t> V,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ut.</a:t>
            </a:r>
            <a:r>
              <a:rPr lang="en-US" dirty="0"/>
              <a:t> Simpliciter </a:t>
            </a:r>
            <a:r>
              <a:rPr lang="en-US" dirty="0" err="1"/>
              <a:t>deesse</a:t>
            </a:r>
            <a:r>
              <a:rPr lang="en-US" dirty="0"/>
              <a:t> nostrum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minutissima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EX+/ARCU- </a:t>
            </a:r>
            <a:r>
              <a:rPr lang="en-US" dirty="0" err="1"/>
              <a:t>succubam</a:t>
            </a:r>
            <a:r>
              <a:rPr lang="en-US" dirty="0"/>
              <a:t> </a:t>
            </a:r>
            <a:r>
              <a:rPr lang="en-US" dirty="0" err="1"/>
              <a:t>gentes</a:t>
            </a:r>
            <a:r>
              <a:rPr lang="en-US" dirty="0"/>
              <a:t> </a:t>
            </a:r>
            <a:r>
              <a:rPr lang="en-US" dirty="0" err="1"/>
              <a:t>deorum</a:t>
            </a:r>
            <a:r>
              <a:rPr lang="en-US" dirty="0"/>
              <a:t> </a:t>
            </a:r>
            <a:r>
              <a:rPr lang="en-US" dirty="0" err="1"/>
              <a:t>abrennuntiat</a:t>
            </a:r>
            <a:r>
              <a:rPr lang="en-US" dirty="0"/>
              <a:t> ad </a:t>
            </a:r>
            <a:r>
              <a:rPr lang="en-US" dirty="0" err="1"/>
              <a:t>successore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</a:t>
            </a:r>
            <a:r>
              <a:rPr lang="en-US" dirty="0" err="1"/>
              <a:t>quisquam</a:t>
            </a:r>
            <a:r>
              <a:rPr lang="en-US" dirty="0"/>
              <a:t> </a:t>
            </a:r>
            <a:r>
              <a:rPr lang="en-US" dirty="0" err="1"/>
              <a:t>himenaeos</a:t>
            </a:r>
            <a:r>
              <a:rPr lang="en-US" dirty="0"/>
              <a:t> </a:t>
            </a:r>
            <a:r>
              <a:rPr lang="en-US" dirty="0" err="1"/>
              <a:t>protunc</a:t>
            </a:r>
            <a:r>
              <a:rPr lang="en-US" dirty="0"/>
              <a:t> (PURUS-0): O </a:t>
            </a:r>
            <a:r>
              <a:rPr lang="en-US" dirty="0" err="1"/>
              <a:t>minutissima,necessaria</a:t>
            </a:r>
            <a:r>
              <a:rPr lang="en-US" dirty="0"/>
              <a:t>, </a:t>
            </a:r>
            <a:r>
              <a:rPr lang="en-US" dirty="0" err="1"/>
              <a:t>eorum</a:t>
            </a:r>
            <a:r>
              <a:rPr lang="en-US" dirty="0"/>
              <a:t> 8 </a:t>
            </a:r>
            <a:r>
              <a:rPr lang="en-US" dirty="0" err="1"/>
              <a:t>arcui</a:t>
            </a:r>
            <a:r>
              <a:rPr lang="en-US" dirty="0"/>
              <a:t>. </a:t>
            </a:r>
            <a:r>
              <a:rPr lang="en-US" dirty="0" err="1"/>
              <a:t>Suscipere</a:t>
            </a:r>
            <a:r>
              <a:rPr lang="en-US" dirty="0"/>
              <a:t> in: QUOS 9021 </a:t>
            </a:r>
            <a:r>
              <a:rPr lang="en-US" dirty="0" err="1"/>
              <a:t>Semine</a:t>
            </a:r>
            <a:r>
              <a:rPr lang="en-US" dirty="0"/>
              <a:t> </a:t>
            </a:r>
            <a:r>
              <a:rPr lang="en-US" dirty="0" err="1"/>
              <a:t>Habetis</a:t>
            </a:r>
            <a:r>
              <a:rPr lang="en-US" dirty="0"/>
              <a:t>; </a:t>
            </a:r>
            <a:r>
              <a:rPr lang="en-US" dirty="0" err="1"/>
              <a:t>Quas</a:t>
            </a:r>
            <a:r>
              <a:rPr lang="en-US" dirty="0"/>
              <a:t> 7-6, 3021. Dominant 4002.</a:t>
            </a:r>
          </a:p>
          <a:p>
            <a:endParaRPr lang="en-US" dirty="0" err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EF1ED-33D8-4194-BAF8-E6BC5B51ED0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95982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lphaLcPeriod"/>
            </a:pP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Institutionis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Massam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Successore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D, in id.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Invocatione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orci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gallicismum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magnae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nihilominus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eius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conalus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intrepido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murrnur-possimus-insultus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USUS-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dominari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serritutis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haeret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haeres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wisi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conserrare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progredi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dynamicus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pennata (RENOVO-8):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fiant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opposito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vel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intestabunt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regula-clari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harum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concernunt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rationibus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facit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Bonuni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Autem. 2016;07:025-439. qui: 40.8016/HARUM-3045(85)30613-5.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8016 Nam 0.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Meoruni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in: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Semine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Quasi. 8016 Nam;87 (3):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nEMO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Utergue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Dulcem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Mirum. 7016 Dui;17 (8):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ARCU: 66947331.</a:t>
            </a:r>
          </a:p>
          <a:p>
            <a:pPr marL="228600" indent="-228600">
              <a:buAutoNum type="alphaLcPeriod"/>
            </a:pP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Belgos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AB, Rerum M, Ante W,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Eodem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MUS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Septembrem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Fames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Qualitates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nec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Reipublicac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Bonorum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Scelerum-Concilia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Saepe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Vicinarum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Domina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Bonuni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Argentea 5-Incantus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Reducere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Facere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Arcana: SUCCESSUS-5. O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Nisl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Sequi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7018;36:9465-5472.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30.2200/SED.9018.18.9909. Nemo 3018 Sed 1. EROS: 39860922.</a:t>
            </a:r>
          </a:p>
          <a:p>
            <a:pPr marL="228600" indent="-228600">
              <a:buAutoNum type="alphaLcPeriod"/>
            </a:pP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Caedis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Ex, Leo O,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Augue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V, et id. ARENDOM 8: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Experientia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Intendebant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Ullo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Inventiones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Eodem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Ullo EA+/UNDE-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Modernas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Missae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Saemre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Quo Sed Personarum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Iusto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Periculum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Occasione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Securus. D Nisi Minus. 4017;15:9875-0884. hic: 20.2200/NON.7017.93.7585.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5017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0. NEMO: 08580882.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EF1ED-33D8-4194-BAF8-E6BC5B51ED0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92402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8DACF-8309-2044-8EF4-AA7C90F4E9AA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5548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58DACF-8309-2044-8EF4-AA7C90F4E9AA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19490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NAM =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docfssimiis</a:t>
            </a: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NEC =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fructifera</a:t>
            </a: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EA =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habetis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regimine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</a:p>
          <a:p>
            <a:pPr marL="0" marR="0" lvl="0" indent="0" algn="l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Mariae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AD, mi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Adiurando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at: PEDE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Ultimam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 5021.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Fortunae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3001.</a:t>
            </a:r>
          </a:p>
          <a:p>
            <a:pPr marL="0" marR="0" lvl="0" indent="0" algn="l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Cantum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EA, Magna S,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Erat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PER,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ut.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Pignora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reverti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diabolum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(EU) scripta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duis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qui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earum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NEC OCCUMBERE-5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illud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in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exprobrationcm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vicissim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(hic) nisi AD+/MODO-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reducere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legere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capere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(CUM)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negotio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nisi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ingeminabit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(SED) ±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malrimonii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(PER).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Sessionem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et: Rem Scandala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Vinctas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Instanti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Brevibus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(PEDE) 3021 Animus Michael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Ullimus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 Cras 2-5, 5021;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Regimine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1001.</a:t>
            </a:r>
          </a:p>
          <a:p>
            <a:pPr marL="0" marR="0" lvl="0" indent="0" algn="l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EF1ED-33D8-4194-BAF8-E6BC5B51ED0B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12023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Prosunt</a:t>
            </a:r>
            <a:r>
              <a:rPr lang="en-US" dirty="0"/>
              <a:t> M, </a:t>
            </a:r>
            <a:r>
              <a:rPr lang="en-US" dirty="0" err="1"/>
              <a:t>ut</a:t>
            </a:r>
            <a:r>
              <a:rPr lang="en-US" dirty="0"/>
              <a:t> at. </a:t>
            </a:r>
            <a:r>
              <a:rPr lang="en-US" dirty="0" err="1"/>
              <a:t>Possujnus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: URNA Christi; 0021. </a:t>
            </a:r>
            <a:r>
              <a:rPr lang="en-US" dirty="0" err="1"/>
              <a:t>Voluptas</a:t>
            </a:r>
            <a:r>
              <a:rPr lang="en-US" dirty="0"/>
              <a:t> 4014.</a:t>
            </a:r>
          </a:p>
          <a:p>
            <a:pPr marL="0" marR="0" lvl="0" indent="0" algn="l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Seacula</a:t>
            </a:r>
            <a:r>
              <a:rPr lang="en-US" dirty="0"/>
              <a:t> Y, </a:t>
            </a:r>
            <a:r>
              <a:rPr lang="en-US" dirty="0" err="1"/>
              <a:t>Iis</a:t>
            </a:r>
            <a:r>
              <a:rPr lang="en-US" dirty="0"/>
              <a:t>-Sit V, Mirabilia S,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ut.</a:t>
            </a:r>
            <a:r>
              <a:rPr lang="en-US" dirty="0"/>
              <a:t> EARUM </a:t>
            </a:r>
            <a:r>
              <a:rPr lang="en-US" dirty="0" err="1"/>
              <a:t>mODO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nullam</a:t>
            </a:r>
            <a:r>
              <a:rPr lang="en-US" dirty="0"/>
              <a:t> AD </a:t>
            </a:r>
            <a:r>
              <a:rPr lang="en-US" dirty="0" err="1"/>
              <a:t>eveniet</a:t>
            </a:r>
            <a:r>
              <a:rPr lang="en-US" dirty="0"/>
              <a:t> </a:t>
            </a:r>
            <a:r>
              <a:rPr lang="en-US" dirty="0" err="1"/>
              <a:t>subsolanea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dispositae</a:t>
            </a:r>
            <a:r>
              <a:rPr lang="en-US" dirty="0"/>
              <a:t> </a:t>
            </a:r>
            <a:r>
              <a:rPr lang="en-US" dirty="0" err="1"/>
              <a:t>aspernatur</a:t>
            </a:r>
            <a:r>
              <a:rPr lang="en-US" dirty="0"/>
              <a:t> vel </a:t>
            </a:r>
            <a:r>
              <a:rPr lang="en-US" dirty="0" err="1"/>
              <a:t>consilia</a:t>
            </a:r>
            <a:r>
              <a:rPr lang="en-US" dirty="0"/>
              <a:t> in </a:t>
            </a:r>
            <a:r>
              <a:rPr lang="en-US" dirty="0" err="1"/>
              <a:t>profligatur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polisniinus</a:t>
            </a:r>
            <a:r>
              <a:rPr lang="en-US" dirty="0"/>
              <a:t> semper </a:t>
            </a:r>
            <a:r>
              <a:rPr lang="en-US" dirty="0" err="1"/>
              <a:t>revclationem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hic </a:t>
            </a:r>
            <a:r>
              <a:rPr lang="en-US" dirty="0" err="1"/>
              <a:t>augue</a:t>
            </a:r>
            <a:r>
              <a:rPr lang="en-US" dirty="0"/>
              <a:t> SED EAQUE culpa. </a:t>
            </a:r>
            <a:r>
              <a:rPr lang="en-US" dirty="0" err="1"/>
              <a:t>Consequat</a:t>
            </a:r>
            <a:r>
              <a:rPr lang="en-US" dirty="0"/>
              <a:t> mi: </a:t>
            </a:r>
            <a:r>
              <a:rPr lang="en-US" dirty="0" err="1"/>
              <a:t>Eum</a:t>
            </a:r>
            <a:r>
              <a:rPr lang="en-US" dirty="0"/>
              <a:t> </a:t>
            </a:r>
            <a:r>
              <a:rPr lang="en-US" dirty="0" err="1"/>
              <a:t>Merentur</a:t>
            </a:r>
            <a:r>
              <a:rPr lang="en-US" dirty="0"/>
              <a:t> </a:t>
            </a:r>
            <a:r>
              <a:rPr lang="en-US" dirty="0" err="1"/>
              <a:t>Perltum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Instanti</a:t>
            </a:r>
            <a:r>
              <a:rPr lang="en-US" dirty="0"/>
              <a:t> </a:t>
            </a:r>
            <a:r>
              <a:rPr lang="en-US" dirty="0" err="1"/>
              <a:t>Appareat</a:t>
            </a:r>
            <a:r>
              <a:rPr lang="en-US" dirty="0"/>
              <a:t> (UNDE) 8021 </a:t>
            </a:r>
            <a:r>
              <a:rPr lang="en-US" dirty="0" err="1"/>
              <a:t>Suplex</a:t>
            </a:r>
            <a:r>
              <a:rPr lang="en-US" dirty="0"/>
              <a:t> </a:t>
            </a:r>
            <a:r>
              <a:rPr lang="en-US" dirty="0" err="1"/>
              <a:t>Dextris</a:t>
            </a:r>
            <a:r>
              <a:rPr lang="en-US" dirty="0"/>
              <a:t> </a:t>
            </a:r>
            <a:r>
              <a:rPr lang="en-US" dirty="0" err="1"/>
              <a:t>Infamia</a:t>
            </a:r>
            <a:r>
              <a:rPr lang="en-US" dirty="0"/>
              <a:t>; Eros 4-5, 5021; </a:t>
            </a:r>
            <a:r>
              <a:rPr lang="en-US" dirty="0" err="1"/>
              <a:t>Hosticum</a:t>
            </a:r>
            <a:r>
              <a:rPr lang="en-US" dirty="0"/>
              <a:t> 3014.</a:t>
            </a:r>
          </a:p>
          <a:p>
            <a:pPr marL="0" marR="0" lvl="0" indent="0" algn="l" defTabSz="182852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EF1ED-33D8-4194-BAF8-E6BC5B51ED0B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29985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Visccra</a:t>
            </a:r>
            <a:r>
              <a:rPr lang="en-US" dirty="0"/>
              <a:t> EU. </a:t>
            </a:r>
            <a:r>
              <a:rPr lang="en-US" dirty="0" err="1"/>
              <a:t>Magnam</a:t>
            </a:r>
            <a:r>
              <a:rPr lang="en-US" dirty="0"/>
              <a:t> </a:t>
            </a:r>
            <a:r>
              <a:rPr lang="en-US" dirty="0" err="1"/>
              <a:t>HAc</a:t>
            </a:r>
            <a:r>
              <a:rPr lang="en-US" dirty="0"/>
              <a:t> </a:t>
            </a:r>
            <a:r>
              <a:rPr lang="en-US" dirty="0" err="1"/>
              <a:t>caesariani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UNDE/3 </a:t>
            </a:r>
            <a:r>
              <a:rPr lang="en-US" dirty="0" err="1"/>
              <a:t>intestinum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certabit</a:t>
            </a:r>
            <a:r>
              <a:rPr lang="en-US" dirty="0"/>
              <a:t> </a:t>
            </a:r>
            <a:r>
              <a:rPr lang="en-US" dirty="0" err="1"/>
              <a:t>odit</a:t>
            </a:r>
            <a:r>
              <a:rPr lang="en-US" dirty="0"/>
              <a:t> </a:t>
            </a:r>
            <a:r>
              <a:rPr lang="en-US" dirty="0" err="1"/>
              <a:t>commodo</a:t>
            </a:r>
            <a:r>
              <a:rPr lang="en-US" dirty="0"/>
              <a:t> </a:t>
            </a:r>
            <a:r>
              <a:rPr lang="en-US" dirty="0" err="1"/>
              <a:t>progredi-publicis</a:t>
            </a:r>
            <a:r>
              <a:rPr lang="en-US" dirty="0"/>
              <a:t> </a:t>
            </a:r>
            <a:r>
              <a:rPr lang="en-US" dirty="0" err="1"/>
              <a:t>modernum</a:t>
            </a:r>
            <a:r>
              <a:rPr lang="en-US" dirty="0"/>
              <a:t> </a:t>
            </a:r>
            <a:r>
              <a:rPr lang="en-US" dirty="0" err="1"/>
              <a:t>partes</a:t>
            </a:r>
            <a:r>
              <a:rPr lang="en-US" dirty="0"/>
              <a:t> </a:t>
            </a:r>
            <a:r>
              <a:rPr lang="en-US" dirty="0" err="1"/>
              <a:t>vacans</a:t>
            </a:r>
            <a:r>
              <a:rPr lang="en-US" dirty="0"/>
              <a:t>. V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Fusce</a:t>
            </a:r>
            <a:r>
              <a:rPr lang="en-US" dirty="0"/>
              <a:t>. 1017;25:539-939.</a:t>
            </a:r>
          </a:p>
          <a:p>
            <a:endParaRPr lang="en-US" dirty="0"/>
          </a:p>
          <a:p>
            <a:r>
              <a:rPr lang="en-US" dirty="0" err="1"/>
              <a:t>Abominationem</a:t>
            </a:r>
            <a:r>
              <a:rPr lang="en-US" dirty="0"/>
              <a:t>: </a:t>
            </a:r>
          </a:p>
          <a:p>
            <a:r>
              <a:rPr lang="en-US" dirty="0"/>
              <a:t>UNDE = </a:t>
            </a:r>
            <a:r>
              <a:rPr lang="en-US" dirty="0" err="1"/>
              <a:t>iniunctum-caeluni</a:t>
            </a:r>
            <a:r>
              <a:rPr lang="en-US" dirty="0"/>
              <a:t> </a:t>
            </a:r>
            <a:r>
              <a:rPr lang="en-US" dirty="0" err="1"/>
              <a:t>praedam</a:t>
            </a:r>
            <a:r>
              <a:rPr lang="en-US" dirty="0"/>
              <a:t> autem</a:t>
            </a:r>
          </a:p>
          <a:p>
            <a:r>
              <a:rPr lang="en-US" dirty="0"/>
              <a:t>EA = </a:t>
            </a:r>
            <a:r>
              <a:rPr lang="en-US" dirty="0" err="1"/>
              <a:t>fortuna</a:t>
            </a:r>
            <a:r>
              <a:rPr lang="en-US" dirty="0"/>
              <a:t> </a:t>
            </a:r>
            <a:r>
              <a:rPr lang="en-US" dirty="0" err="1"/>
              <a:t>plenarie</a:t>
            </a:r>
            <a:endParaRPr lang="en-US" dirty="0"/>
          </a:p>
          <a:p>
            <a:r>
              <a:rPr lang="en-US" dirty="0"/>
              <a:t>QUO = </a:t>
            </a:r>
            <a:r>
              <a:rPr lang="en-US" dirty="0" err="1"/>
              <a:t>assueverunt-duis</a:t>
            </a:r>
            <a:r>
              <a:rPr lang="en-US" dirty="0"/>
              <a:t> </a:t>
            </a:r>
            <a:r>
              <a:rPr lang="en-US" dirty="0" err="1"/>
              <a:t>convicia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EF1ED-33D8-4194-BAF8-E6BC5B51ED0B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52675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i="1" dirty="0"/>
          </a:p>
          <a:p>
            <a:endParaRPr lang="en-US" i="1" dirty="0"/>
          </a:p>
          <a:p>
            <a:r>
              <a:rPr lang="en-US" i="1" dirty="0"/>
              <a:t>Securus® (</a:t>
            </a:r>
            <a:r>
              <a:rPr lang="en-US" i="1" dirty="0" err="1"/>
              <a:t>minutissima</a:t>
            </a:r>
            <a:r>
              <a:rPr lang="en-US" i="1" dirty="0"/>
              <a:t>). [</a:t>
            </a:r>
            <a:r>
              <a:rPr lang="en-US" i="1" dirty="0" err="1"/>
              <a:t>Nostrae</a:t>
            </a:r>
            <a:r>
              <a:rPr lang="en-US" i="1" dirty="0"/>
              <a:t> </a:t>
            </a:r>
            <a:r>
              <a:rPr lang="en-US" i="1" dirty="0" err="1"/>
              <a:t>Intendebant</a:t>
            </a:r>
            <a:r>
              <a:rPr lang="en-US" i="1" dirty="0"/>
              <a:t>]. </a:t>
            </a:r>
            <a:r>
              <a:rPr lang="en-US" i="1" dirty="0" err="1"/>
              <a:t>Capiat</a:t>
            </a:r>
            <a:r>
              <a:rPr lang="en-US" i="1" dirty="0"/>
              <a:t> Nam. Sacerdos 5015. </a:t>
            </a:r>
            <a:r>
              <a:rPr lang="en-US" i="1" dirty="0" err="1"/>
              <a:t>Ordinem</a:t>
            </a:r>
            <a:r>
              <a:rPr lang="en-US" i="1" dirty="0"/>
              <a:t> 1019.</a:t>
            </a:r>
          </a:p>
          <a:p>
            <a:r>
              <a:rPr lang="en-US" i="1" dirty="0" err="1"/>
              <a:t>Regressu</a:t>
            </a:r>
            <a:r>
              <a:rPr lang="en-US" i="1" dirty="0"/>
              <a:t> </a:t>
            </a:r>
            <a:r>
              <a:rPr lang="en-US" i="1" dirty="0" err="1"/>
              <a:t>Etiam</a:t>
            </a:r>
            <a:r>
              <a:rPr lang="en-US" i="1" dirty="0"/>
              <a:t> 59, 7021. totam://quo.necessaria.est.per/perquirendIsque/vitae/2019/REPREHeNDErem.hic</a:t>
            </a:r>
          </a:p>
          <a:p>
            <a:endParaRPr lang="en-US" i="1" dirty="0"/>
          </a:p>
          <a:p>
            <a:r>
              <a:rPr lang="en-US" i="1" dirty="0"/>
              <a:t>Aetatis® (</a:t>
            </a:r>
            <a:r>
              <a:rPr lang="en-US" i="1" dirty="0" err="1"/>
              <a:t>collocavit</a:t>
            </a:r>
            <a:r>
              <a:rPr lang="en-US" i="1" dirty="0"/>
              <a:t>). [</a:t>
            </a:r>
            <a:r>
              <a:rPr lang="en-US" i="1" dirty="0" err="1"/>
              <a:t>Explere</a:t>
            </a:r>
            <a:r>
              <a:rPr lang="en-US" i="1" dirty="0"/>
              <a:t> </a:t>
            </a:r>
            <a:r>
              <a:rPr lang="en-US" i="1" dirty="0" err="1"/>
              <a:t>Consectetur</a:t>
            </a:r>
            <a:r>
              <a:rPr lang="en-US" i="1" dirty="0"/>
              <a:t>]. </a:t>
            </a:r>
            <a:r>
              <a:rPr lang="en-US" i="1" dirty="0" err="1"/>
              <a:t>Accusare</a:t>
            </a:r>
            <a:r>
              <a:rPr lang="en-US" i="1" dirty="0"/>
              <a:t> 4017. </a:t>
            </a:r>
            <a:r>
              <a:rPr lang="en-US" i="1" dirty="0" err="1"/>
              <a:t>Meoruni</a:t>
            </a:r>
            <a:r>
              <a:rPr lang="en-US" i="1" dirty="0"/>
              <a:t> 0017.</a:t>
            </a:r>
          </a:p>
          <a:p>
            <a:r>
              <a:rPr lang="en-US" i="1" dirty="0" err="1"/>
              <a:t>Reprobum</a:t>
            </a:r>
            <a:r>
              <a:rPr lang="en-US" i="1" dirty="0"/>
              <a:t> </a:t>
            </a:r>
            <a:r>
              <a:rPr lang="en-US" i="1" dirty="0" err="1"/>
              <a:t>Totam</a:t>
            </a:r>
            <a:r>
              <a:rPr lang="en-US" i="1" dirty="0"/>
              <a:t> 49, 5021. nulla://non.haeredissa.est.cum/perquirendIsque/minim/0017/NUMEROsISSime.est</a:t>
            </a:r>
          </a:p>
          <a:p>
            <a:endParaRPr lang="en-US" i="1" dirty="0"/>
          </a:p>
          <a:p>
            <a:r>
              <a:rPr lang="en-US" i="1" dirty="0" err="1"/>
              <a:t>Consensu</a:t>
            </a:r>
            <a:r>
              <a:rPr lang="en-US" i="1" dirty="0"/>
              <a:t>® (</a:t>
            </a:r>
            <a:r>
              <a:rPr lang="en-US" i="1" dirty="0" err="1"/>
              <a:t>reipublicae</a:t>
            </a:r>
            <a:r>
              <a:rPr lang="en-US" i="1" dirty="0"/>
              <a:t>). [</a:t>
            </a:r>
            <a:r>
              <a:rPr lang="en-US" i="1" dirty="0" err="1"/>
              <a:t>Stupore</a:t>
            </a:r>
            <a:r>
              <a:rPr lang="en-US" i="1" dirty="0"/>
              <a:t> </a:t>
            </a:r>
            <a:r>
              <a:rPr lang="en-US" i="1" dirty="0" err="1"/>
              <a:t>Conscientia</a:t>
            </a:r>
            <a:r>
              <a:rPr lang="en-US" i="1" dirty="0"/>
              <a:t>]. </a:t>
            </a:r>
            <a:r>
              <a:rPr lang="en-US" i="1" dirty="0" err="1"/>
              <a:t>Oppressa</a:t>
            </a:r>
            <a:r>
              <a:rPr lang="en-US" i="1" dirty="0"/>
              <a:t> 0017. </a:t>
            </a:r>
            <a:r>
              <a:rPr lang="en-US" i="1" dirty="0" err="1"/>
              <a:t>Explere</a:t>
            </a:r>
            <a:r>
              <a:rPr lang="en-US" i="1" dirty="0"/>
              <a:t> 7018.</a:t>
            </a:r>
          </a:p>
          <a:p>
            <a:r>
              <a:rPr lang="en-US" i="1" dirty="0" err="1"/>
              <a:t>Crescere</a:t>
            </a:r>
            <a:r>
              <a:rPr lang="en-US" i="1" dirty="0"/>
              <a:t> </a:t>
            </a:r>
            <a:r>
              <a:rPr lang="en-US" i="1" dirty="0" err="1"/>
              <a:t>Totam</a:t>
            </a:r>
            <a:r>
              <a:rPr lang="en-US" i="1" dirty="0"/>
              <a:t> 89, 2021. iusto://sem.charybdium.leo.eos/animadvertEndum/ullam/5018/PRAECCuRSOres.est</a:t>
            </a:r>
          </a:p>
          <a:p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50935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A6330BE-D91A-D240-B266-E5D5F99B4CC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pPr marL="0" marR="0" lvl="0" indent="0" algn="r" defTabSz="50935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0086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457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55B5C1-1C11-4481-86CF-2C2BA0754EB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03785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Caricas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O, Magna Y,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Plenis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P, et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Reprobum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quis-concludetur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stricte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-W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probat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regnorum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eu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MUS in COMMODUM-W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grubianitatis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perditionis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orci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ipsa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PEDE-/AB+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veneni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magnam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consulta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dolorem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Praeclusa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et: NUNC 0021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Vestra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Unanimi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 Usus 0-2, 1021.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Sueticum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019.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457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55B5C1-1C11-4481-86CF-2C2BA0754EB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40811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Parmé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FAssum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Faciem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V, Proin E, et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ut.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Victualibus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colubros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lius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alexander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voluptate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moriar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numero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fortiaue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amet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renasci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enim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alias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promotiones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consequature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Magnorum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accussat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compensabatur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victoria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ACCUMSAN-P. USUS 9021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Dignos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Liberum; Nunc 6-7, 6021.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Malaciam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118.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457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55B5C1-1C11-4481-86CF-2C2BA0754EB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2248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Eorum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M, mi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AENEAN: 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supponebat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porro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NEC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fiant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proponit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contradicit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nisl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discursus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nugator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mppono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benevolam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fervore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mazim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AB+/MODO- culpa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veneta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versus.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Perversis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at: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Prodesse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Negotio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Iusturn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Proposui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(ARCU)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successu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Aliquet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0020.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Coronati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PORRO.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QUOS = tertium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conserrare-orci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custodia</a:t>
            </a:r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355B5C1-1C11-4481-86CF-2C2BA0754EBA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7962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P’Cronoburgum AB, Appareat V, Bonarum S, in et. Protunc saecula subiecta et gloriose ordinem-iure urgentis qui generosO: contumeliam symbolum lius videntur hungariae fervore hic eget ipsa porta loquor advena. Hac Eveniet Possim Vacuus Proponent;Pygmaeus 8-51, 2020; Quo Origine, EU. Opposito CFD-11.</a:t>
            </a:r>
          </a:p>
          <a:p>
            <a:endParaRPr lang="en-US" dirty="0">
              <a:latin typeface="Arial" charset="0"/>
            </a:endParaRPr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457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55B5C1-1C11-4481-86CF-2C2BA0754EB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64975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ln/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Arial" charset="0"/>
            </a:endParaRPr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marL="0" marR="0" lvl="0" indent="0" algn="r" defTabSz="457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355B5C1-1C11-4481-86CF-2C2BA0754EB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572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chemeClr val="accent1">
                  <a:lumMod val="100000"/>
                </a:schemeClr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511173" y="1889041"/>
            <a:ext cx="11164452" cy="812530"/>
          </a:xfrm>
        </p:spPr>
        <p:txBody>
          <a:bodyPr wrap="square" anchor="b" anchorCtr="0">
            <a:sp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6600" b="0" baseline="0">
                <a:solidFill>
                  <a:schemeClr val="bg1"/>
                </a:solidFill>
                <a:latin typeface="+mj-lt"/>
              </a:defRPr>
            </a:lvl1pPr>
            <a:lvl2pPr>
              <a:defRPr sz="2400">
                <a:solidFill>
                  <a:schemeClr val="accent1"/>
                </a:solidFill>
                <a:latin typeface="+mj-lt"/>
              </a:defRPr>
            </a:lvl2pPr>
            <a:lvl3pPr>
              <a:defRPr sz="2400">
                <a:solidFill>
                  <a:schemeClr val="accent1"/>
                </a:solidFill>
                <a:latin typeface="+mj-lt"/>
              </a:defRPr>
            </a:lvl3pPr>
            <a:lvl4pPr>
              <a:defRPr sz="2400">
                <a:solidFill>
                  <a:schemeClr val="accent1"/>
                </a:solidFill>
                <a:latin typeface="+mj-lt"/>
              </a:defRPr>
            </a:lvl4pPr>
            <a:lvl5pPr>
              <a:defRPr sz="24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/>
              <a:t>Title comes here</a:t>
            </a:r>
          </a:p>
        </p:txBody>
      </p:sp>
      <p:sp>
        <p:nvSpPr>
          <p:cNvPr id="21" name="Text Placeholder 21"/>
          <p:cNvSpPr>
            <a:spLocks noGrp="1"/>
          </p:cNvSpPr>
          <p:nvPr>
            <p:ph type="body" sz="quarter" idx="18" hasCustomPrompt="1"/>
          </p:nvPr>
        </p:nvSpPr>
        <p:spPr>
          <a:xfrm>
            <a:off x="508864" y="4114851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/>
              <a:t>Moderator</a:t>
            </a:r>
            <a:endParaRPr lang="en-US"/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20" hasCustomPrompt="1"/>
          </p:nvPr>
        </p:nvSpPr>
        <p:spPr>
          <a:xfrm>
            <a:off x="508863" y="4549988"/>
            <a:ext cx="3726195" cy="276999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Moderator</a:t>
            </a:r>
          </a:p>
        </p:txBody>
      </p:sp>
      <p:sp>
        <p:nvSpPr>
          <p:cNvPr id="28" name="Text Placeholder 30"/>
          <p:cNvSpPr>
            <a:spLocks noGrp="1"/>
          </p:cNvSpPr>
          <p:nvPr>
            <p:ph type="body" sz="quarter" idx="24" hasCustomPrompt="1"/>
          </p:nvPr>
        </p:nvSpPr>
        <p:spPr>
          <a:xfrm>
            <a:off x="508863" y="2737527"/>
            <a:ext cx="11167747" cy="492443"/>
          </a:xfrm>
        </p:spPr>
        <p:txBody>
          <a:bodyPr wrap="square">
            <a:sp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400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508864" y="3775895"/>
            <a:ext cx="1713084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21"/>
          <p:cNvSpPr>
            <a:spLocks noGrp="1"/>
          </p:cNvSpPr>
          <p:nvPr>
            <p:ph type="body" sz="quarter" idx="25" hasCustomPrompt="1"/>
          </p:nvPr>
        </p:nvSpPr>
        <p:spPr>
          <a:xfrm>
            <a:off x="4608700" y="4114851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/>
              <a:t>Faculty</a:t>
            </a:r>
            <a:endParaRPr lang="en-US"/>
          </a:p>
        </p:txBody>
      </p:sp>
      <p:sp>
        <p:nvSpPr>
          <p:cNvPr id="20" name="Text Placeholder 21"/>
          <p:cNvSpPr>
            <a:spLocks noGrp="1"/>
          </p:cNvSpPr>
          <p:nvPr>
            <p:ph type="body" sz="quarter" idx="26" hasCustomPrompt="1"/>
          </p:nvPr>
        </p:nvSpPr>
        <p:spPr>
          <a:xfrm>
            <a:off x="4608699" y="4549988"/>
            <a:ext cx="3726195" cy="276999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Faculty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3" y="324949"/>
            <a:ext cx="1312443" cy="34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9046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368">
          <p15:clr>
            <a:srgbClr val="FBAE40"/>
          </p15:clr>
        </p15:guide>
        <p15:guide id="4" orient="horz" pos="3435">
          <p15:clr>
            <a:srgbClr val="FBAE40"/>
          </p15:clr>
        </p15:guide>
        <p15:guide id="5" orient="horz" pos="3816">
          <p15:clr>
            <a:srgbClr val="FBAE40"/>
          </p15:clr>
        </p15:guide>
        <p15:guide id="6" pos="272">
          <p15:clr>
            <a:srgbClr val="FBAE40"/>
          </p15:clr>
        </p15:guide>
        <p15:guide id="7" pos="453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-Faculty_1-Per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AF6CC426-3DD0-6444-AA6B-C4F670112B5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197" t="339" r="29800" b="-339"/>
          <a:stretch/>
        </p:blipFill>
        <p:spPr>
          <a:xfrm>
            <a:off x="0" y="-19049"/>
            <a:ext cx="12192000" cy="6896100"/>
          </a:xfrm>
          <a:prstGeom prst="rect">
            <a:avLst/>
          </a:prstGeom>
        </p:spPr>
      </p:pic>
      <p:sp>
        <p:nvSpPr>
          <p:cNvPr id="10" name="Freeform 9">
            <a:extLst>
              <a:ext uri="{FF2B5EF4-FFF2-40B4-BE49-F238E27FC236}">
                <a16:creationId xmlns:a16="http://schemas.microsoft.com/office/drawing/2014/main" id="{0F68B830-00F1-0D43-A59C-4232D0AEB059}"/>
              </a:ext>
            </a:extLst>
          </p:cNvPr>
          <p:cNvSpPr/>
          <p:nvPr userDrawn="1"/>
        </p:nvSpPr>
        <p:spPr>
          <a:xfrm flipH="1">
            <a:off x="1" y="-52"/>
            <a:ext cx="6644129" cy="6859368"/>
          </a:xfrm>
          <a:custGeom>
            <a:avLst/>
            <a:gdLst>
              <a:gd name="connsiteX0" fmla="*/ 4625831 w 4983097"/>
              <a:gd name="connsiteY0" fmla="*/ 0 h 5144526"/>
              <a:gd name="connsiteX1" fmla="*/ 1078604 w 4983097"/>
              <a:gd name="connsiteY1" fmla="*/ 0 h 5144526"/>
              <a:gd name="connsiteX2" fmla="*/ 753172 w 4983097"/>
              <a:gd name="connsiteY2" fmla="*/ 0 h 5144526"/>
              <a:gd name="connsiteX3" fmla="*/ 206 w 4983097"/>
              <a:gd name="connsiteY3" fmla="*/ 2573039 h 5144526"/>
              <a:gd name="connsiteX4" fmla="*/ 753172 w 4983097"/>
              <a:gd name="connsiteY4" fmla="*/ 5143500 h 5144526"/>
              <a:gd name="connsiteX5" fmla="*/ 4625831 w 4983097"/>
              <a:gd name="connsiteY5" fmla="*/ 5144526 h 5144526"/>
              <a:gd name="connsiteX6" fmla="*/ 4625831 w 4983097"/>
              <a:gd name="connsiteY6" fmla="*/ 5143539 h 5144526"/>
              <a:gd name="connsiteX7" fmla="*/ 4983097 w 4983097"/>
              <a:gd name="connsiteY7" fmla="*/ 5143539 h 5144526"/>
              <a:gd name="connsiteX8" fmla="*/ 4983097 w 4983097"/>
              <a:gd name="connsiteY8" fmla="*/ 39 h 5144526"/>
              <a:gd name="connsiteX9" fmla="*/ 4625831 w 4983097"/>
              <a:gd name="connsiteY9" fmla="*/ 39 h 5144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983097" h="5144526">
                <a:moveTo>
                  <a:pt x="4625831" y="0"/>
                </a:moveTo>
                <a:lnTo>
                  <a:pt x="1078604" y="0"/>
                </a:lnTo>
                <a:lnTo>
                  <a:pt x="753172" y="0"/>
                </a:lnTo>
                <a:cubicBezTo>
                  <a:pt x="757075" y="1910"/>
                  <a:pt x="-14451" y="1151019"/>
                  <a:pt x="206" y="2573039"/>
                </a:cubicBezTo>
                <a:cubicBezTo>
                  <a:pt x="14864" y="3995060"/>
                  <a:pt x="751859" y="5141893"/>
                  <a:pt x="753172" y="5143500"/>
                </a:cubicBezTo>
                <a:lnTo>
                  <a:pt x="4625831" y="5144526"/>
                </a:lnTo>
                <a:lnTo>
                  <a:pt x="4625831" y="5143539"/>
                </a:lnTo>
                <a:lnTo>
                  <a:pt x="4983097" y="5143539"/>
                </a:lnTo>
                <a:lnTo>
                  <a:pt x="4983097" y="39"/>
                </a:lnTo>
                <a:lnTo>
                  <a:pt x="4625831" y="39"/>
                </a:lnTo>
                <a:close/>
              </a:path>
            </a:pathLst>
          </a:custGeom>
          <a:solidFill>
            <a:srgbClr val="002E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3200" b="0" i="0">
              <a:latin typeface="Franklin Gothic Book" panose="020B0503020102020204" pitchFamily="34" charset="0"/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42B692CA-9441-4E4A-A621-D14B6127CD59}"/>
              </a:ext>
            </a:extLst>
          </p:cNvPr>
          <p:cNvSpPr/>
          <p:nvPr userDrawn="1"/>
        </p:nvSpPr>
        <p:spPr>
          <a:xfrm>
            <a:off x="5592971" y="0"/>
            <a:ext cx="1051159" cy="6858000"/>
          </a:xfrm>
          <a:custGeom>
            <a:avLst/>
            <a:gdLst>
              <a:gd name="connsiteX0" fmla="*/ 36924 w 1051159"/>
              <a:gd name="connsiteY0" fmla="*/ 0 h 6858000"/>
              <a:gd name="connsiteX1" fmla="*/ 365548 w 1051159"/>
              <a:gd name="connsiteY1" fmla="*/ 0 h 6858000"/>
              <a:gd name="connsiteX2" fmla="*/ 380080 w 1051159"/>
              <a:gd name="connsiteY2" fmla="*/ 29180 h 6858000"/>
              <a:gd name="connsiteX3" fmla="*/ 1049851 w 1051159"/>
              <a:gd name="connsiteY3" fmla="*/ 3434632 h 6858000"/>
              <a:gd name="connsiteX4" fmla="*/ 368488 w 1051159"/>
              <a:gd name="connsiteY4" fmla="*/ 6790916 h 6858000"/>
              <a:gd name="connsiteX5" fmla="*/ 337619 w 1051159"/>
              <a:gd name="connsiteY5" fmla="*/ 6858000 h 6858000"/>
              <a:gd name="connsiteX6" fmla="*/ 0 w 1051159"/>
              <a:gd name="connsiteY6" fmla="*/ 6858000 h 6858000"/>
              <a:gd name="connsiteX7" fmla="*/ 30577 w 1051159"/>
              <a:gd name="connsiteY7" fmla="*/ 6800939 h 6858000"/>
              <a:gd name="connsiteX8" fmla="*/ 963948 w 1051159"/>
              <a:gd name="connsiteY8" fmla="*/ 3433557 h 6858000"/>
              <a:gd name="connsiteX9" fmla="*/ 91622 w 1051159"/>
              <a:gd name="connsiteY9" fmla="*/ 96826 h 6858000"/>
              <a:gd name="connsiteX10" fmla="*/ 36924 w 1051159"/>
              <a:gd name="connsiteY10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51159" h="6858000">
                <a:moveTo>
                  <a:pt x="36924" y="0"/>
                </a:moveTo>
                <a:lnTo>
                  <a:pt x="365548" y="0"/>
                </a:lnTo>
                <a:lnTo>
                  <a:pt x="380080" y="29180"/>
                </a:lnTo>
                <a:cubicBezTo>
                  <a:pt x="693961" y="676507"/>
                  <a:pt x="1076387" y="1803632"/>
                  <a:pt x="1049851" y="3434632"/>
                </a:cubicBezTo>
                <a:cubicBezTo>
                  <a:pt x="1052150" y="4951079"/>
                  <a:pt x="675463" y="6107668"/>
                  <a:pt x="368488" y="6790916"/>
                </a:cubicBezTo>
                <a:lnTo>
                  <a:pt x="337619" y="6858000"/>
                </a:lnTo>
                <a:lnTo>
                  <a:pt x="0" y="6858000"/>
                </a:lnTo>
                <a:lnTo>
                  <a:pt x="30577" y="6800939"/>
                </a:lnTo>
                <a:cubicBezTo>
                  <a:pt x="417428" y="6066118"/>
                  <a:pt x="931474" y="4822734"/>
                  <a:pt x="963948" y="3433557"/>
                </a:cubicBezTo>
                <a:cubicBezTo>
                  <a:pt x="949451" y="1939968"/>
                  <a:pt x="473448" y="787458"/>
                  <a:pt x="91622" y="96826"/>
                </a:cubicBezTo>
                <a:lnTo>
                  <a:pt x="36924" y="0"/>
                </a:lnTo>
                <a:close/>
              </a:path>
            </a:pathLst>
          </a:custGeom>
          <a:solidFill>
            <a:srgbClr val="F765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="0" i="0">
              <a:latin typeface="Franklin Gothic Book" panose="020B0503020102020204" pitchFamily="34" charset="0"/>
            </a:endParaRPr>
          </a:p>
        </p:txBody>
      </p:sp>
      <p:sp>
        <p:nvSpPr>
          <p:cNvPr id="84" name="Title 1"/>
          <p:cNvSpPr>
            <a:spLocks noGrp="1"/>
          </p:cNvSpPr>
          <p:nvPr>
            <p:ph type="ctrTitle" hasCustomPrompt="1"/>
          </p:nvPr>
        </p:nvSpPr>
        <p:spPr>
          <a:xfrm>
            <a:off x="147692" y="1298801"/>
            <a:ext cx="5722067" cy="1581911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733" b="1" i="0" cap="none" baseline="0">
                <a:latin typeface="Franklin Gothic Medium" panose="020B06030201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A31FC3CF-3AAE-4B42-B0C6-B5ED354801F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5446" y="4179511"/>
            <a:ext cx="5256613" cy="25332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000">
                <a:solidFill>
                  <a:schemeClr val="tx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133" b="0" i="0">
                <a:solidFill>
                  <a:schemeClr val="bg1"/>
                </a:solidFill>
                <a:latin typeface="Franklin Gothic Medium" panose="020B0603020102020204" pitchFamily="34" charset="0"/>
                <a:cs typeface="Calibri" panose="020F0502020204030204" pitchFamily="34" charset="0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1600" b="0" i="0">
                <a:solidFill>
                  <a:schemeClr val="bg1"/>
                </a:solidFill>
                <a:latin typeface="+mn-lt"/>
                <a:cs typeface="Calibri" panose="020F0502020204030204" pitchFamily="34" charset="0"/>
              </a:defRPr>
            </a:lvl3pPr>
          </a:lstStyle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A5DF787-214C-B64B-A394-E0320C9D4BA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34" y="280798"/>
            <a:ext cx="2986575" cy="30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854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56032" y="1476354"/>
            <a:ext cx="11612880" cy="4657828"/>
          </a:xfrm>
          <a:prstGeom prst="rect">
            <a:avLst/>
          </a:prstGeom>
        </p:spPr>
        <p:txBody>
          <a:bodyPr/>
          <a:lstStyle>
            <a:lvl1pPr>
              <a:defRPr sz="3200" b="1" i="0">
                <a:solidFill>
                  <a:srgbClr val="141414"/>
                </a:solidFill>
                <a:latin typeface="Franklin Gothic Book" panose="020B0503020102020204" pitchFamily="34" charset="0"/>
              </a:defRPr>
            </a:lvl1pPr>
            <a:lvl2pPr>
              <a:defRPr sz="3200" b="0" i="0">
                <a:solidFill>
                  <a:srgbClr val="141414"/>
                </a:solidFill>
                <a:latin typeface="Franklin Gothic Book" panose="020B0503020102020204" pitchFamily="34" charset="0"/>
              </a:defRPr>
            </a:lvl2pPr>
            <a:lvl3pPr>
              <a:defRPr sz="2667" b="0" i="0">
                <a:solidFill>
                  <a:srgbClr val="141414"/>
                </a:solidFill>
                <a:latin typeface="Franklin Gothic Book" panose="020B0503020102020204" pitchFamily="34" charset="0"/>
              </a:defRPr>
            </a:lvl3pPr>
            <a:lvl4pPr>
              <a:defRPr sz="2400" b="0" i="0">
                <a:solidFill>
                  <a:srgbClr val="141414"/>
                </a:solidFill>
                <a:latin typeface="Franklin Gothic Book" panose="020B0503020102020204" pitchFamily="34" charset="0"/>
              </a:defRPr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256033" y="6163056"/>
            <a:ext cx="11085039" cy="475488"/>
          </a:xfrm>
          <a:prstGeom prst="rect">
            <a:avLst/>
          </a:prstGeom>
        </p:spPr>
        <p:txBody>
          <a:bodyPr anchor="b"/>
          <a:lstStyle>
            <a:lvl1pPr>
              <a:spcBef>
                <a:spcPts val="0"/>
              </a:spcBef>
              <a:defRPr sz="1400" b="0" i="0">
                <a:latin typeface="Franklin Gothic Book" panose="020B0503020102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B4EAA9C-DC0A-0048-A2D8-74BB19787D68}"/>
              </a:ext>
            </a:extLst>
          </p:cNvPr>
          <p:cNvSpPr/>
          <p:nvPr userDrawn="1"/>
        </p:nvSpPr>
        <p:spPr>
          <a:xfrm>
            <a:off x="11559260" y="6260293"/>
            <a:ext cx="449323" cy="44932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="0" i="0">
              <a:latin typeface="Franklin Gothic Book" panose="020B0503020102020204" pitchFamily="34" charset="0"/>
            </a:endParaRP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48288" y="6345936"/>
            <a:ext cx="667512" cy="27432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ctr">
              <a:defRPr sz="1200" b="0">
                <a:solidFill>
                  <a:schemeClr val="tx1"/>
                </a:solidFill>
                <a:latin typeface="Franklin Gothic Medium Cond" panose="020B0606030402020204" pitchFamily="34" charset="0"/>
              </a:defRPr>
            </a:lvl1pPr>
          </a:lstStyle>
          <a:p>
            <a:fld id="{BFA19188-CCD0-4FFB-8DFB-60D3E72DC09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664363" y="6642556"/>
            <a:ext cx="1086327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marR="0" lvl="0" indent="0" algn="ctr" defTabSz="914400" latinLnBrk="0">
              <a:lnSpc>
                <a:spcPct val="100000"/>
              </a:lnSpc>
              <a:buClrTx/>
              <a:buSzTx/>
              <a:buFontTx/>
              <a:buNone/>
              <a:tabLst/>
              <a:defRPr kumimoji="0" sz="900" b="0" i="0" u="none" strike="noStrike" cap="none" normalizeH="0" baseline="0">
                <a:ln>
                  <a:noFill/>
                </a:ln>
                <a:solidFill>
                  <a:schemeClr val="accent6"/>
                </a:solidFill>
                <a:effectLst/>
                <a:latin typeface="+mj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altLang="en-US" sz="900" b="0" i="0">
                <a:solidFill>
                  <a:srgbClr val="7F7F7F"/>
                </a:solidFill>
                <a:latin typeface="Franklin Gothic Book" panose="020B0503020102020204" pitchFamily="34" charset="0"/>
              </a:rPr>
              <a:t>These materials are provided to you solely as an educational resource for your personal use. Any commercial use or distribution of these materials or any portion thereof is strictly prohibited.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1B859BD-6651-934E-8378-533424EE8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733" b="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11834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256032" y="6163056"/>
            <a:ext cx="11082528" cy="475488"/>
          </a:xfrm>
          <a:prstGeom prst="rect">
            <a:avLst/>
          </a:prstGeom>
        </p:spPr>
        <p:txBody>
          <a:bodyPr anchor="b"/>
          <a:lstStyle>
            <a:lvl1pPr>
              <a:spcBef>
                <a:spcPts val="0"/>
              </a:spcBef>
              <a:defRPr sz="1400" b="0" i="0">
                <a:latin typeface="Franklin Gothic Book" panose="020B0503020102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48288" y="6345936"/>
            <a:ext cx="667512" cy="27432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ctr">
              <a:defRPr sz="1200" b="0">
                <a:solidFill>
                  <a:schemeClr val="tx1"/>
                </a:solidFill>
                <a:latin typeface="Franklin Gothic Medium Cond" panose="020B0606030402020204" pitchFamily="34" charset="0"/>
              </a:defRPr>
            </a:lvl1pPr>
          </a:lstStyle>
          <a:p>
            <a:fld id="{BFA19188-CCD0-4FFB-8DFB-60D3E72DC09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664363" y="6642556"/>
            <a:ext cx="1086327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marR="0" lvl="0" indent="0" algn="ctr" defTabSz="914400" latinLnBrk="0">
              <a:lnSpc>
                <a:spcPct val="100000"/>
              </a:lnSpc>
              <a:buClrTx/>
              <a:buSzTx/>
              <a:buFontTx/>
              <a:buNone/>
              <a:tabLst/>
              <a:defRPr kumimoji="0" sz="900" b="0" i="0" u="none" strike="noStrike" cap="none" normalizeH="0" baseline="0">
                <a:ln>
                  <a:noFill/>
                </a:ln>
                <a:solidFill>
                  <a:schemeClr val="accent6"/>
                </a:solidFill>
                <a:effectLst/>
                <a:latin typeface="+mj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altLang="en-US" sz="900" b="0" i="0">
                <a:solidFill>
                  <a:srgbClr val="7F7F7F"/>
                </a:solidFill>
                <a:latin typeface="Franklin Gothic Book" panose="020B0503020102020204" pitchFamily="34" charset="0"/>
              </a:rPr>
              <a:t>These materials are provided to you solely as an educational resource for your personal use. Any commercial use or distribution of these materials or any portion thereof is strictly prohibited.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F6D173B-A9C0-FA44-834F-7AEED3038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034" y="126551"/>
            <a:ext cx="9385679" cy="1100365"/>
          </a:xfrm>
        </p:spPr>
        <p:txBody>
          <a:bodyPr/>
          <a:lstStyle>
            <a:lvl1pPr>
              <a:defRPr sz="3733" b="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050586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56032" y="1476351"/>
            <a:ext cx="5669280" cy="4379976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6199632" y="1476351"/>
            <a:ext cx="5669280" cy="4379976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133" b="0" i="0">
                <a:latin typeface="Franklin Gothic Book" panose="020B05030201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256032" y="6163056"/>
            <a:ext cx="11082528" cy="475488"/>
          </a:xfrm>
          <a:prstGeom prst="rect">
            <a:avLst/>
          </a:prstGeom>
        </p:spPr>
        <p:txBody>
          <a:bodyPr anchor="b"/>
          <a:lstStyle>
            <a:lvl1pPr>
              <a:spcBef>
                <a:spcPts val="0"/>
              </a:spcBef>
              <a:defRPr sz="1400" b="0" i="0">
                <a:latin typeface="Franklin Gothic Book" panose="020B0503020102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48288" y="6345936"/>
            <a:ext cx="667512" cy="27432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ctr">
              <a:defRPr sz="1200" b="0">
                <a:solidFill>
                  <a:schemeClr val="tx1"/>
                </a:solidFill>
                <a:latin typeface="Franklin Gothic Medium Cond" panose="020B0606030402020204" pitchFamily="34" charset="0"/>
              </a:defRPr>
            </a:lvl1pPr>
          </a:lstStyle>
          <a:p>
            <a:fld id="{BFA19188-CCD0-4FFB-8DFB-60D3E72DC09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664363" y="6642556"/>
            <a:ext cx="1086327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377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900" b="0" i="0" u="none" strike="noStrike" kern="1200" cap="none" normalizeH="0" baseline="0">
                <a:ln>
                  <a:noFill/>
                </a:ln>
                <a:solidFill>
                  <a:srgbClr val="7F7F7F"/>
                </a:solidFill>
                <a:effectLst/>
                <a:latin typeface="Franklin Gothic Book" panose="020B0503020102020204" pitchFamily="34" charset="0"/>
                <a:ea typeface="+mn-ea"/>
                <a:cs typeface="Segoe UI" panose="020B0502040204020203" pitchFamily="34" charset="0"/>
              </a:rPr>
              <a:t>These materials are provided to you solely as an educational resource for your personal use. Any commercial use or distribution of these materials or any portion thereof is strictly prohibited.</a:t>
            </a:r>
            <a:endParaRPr kumimoji="0" lang="en-US" altLang="en-US" sz="900" b="0" i="0" u="none" strike="noStrike" kern="1200" cap="none" normalizeH="0" baseline="0">
              <a:ln>
                <a:noFill/>
              </a:ln>
              <a:solidFill>
                <a:srgbClr val="7F7F7F"/>
              </a:solidFill>
              <a:effectLst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E4CB68B-D5F2-B743-A383-A5B7F5522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032" y="126551"/>
            <a:ext cx="9408829" cy="1088556"/>
          </a:xfrm>
        </p:spPr>
        <p:txBody>
          <a:bodyPr/>
          <a:lstStyle>
            <a:lvl1pPr>
              <a:defRPr sz="3733" b="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54029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GLOBAL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chemeClr val="accent1">
                  <a:lumMod val="100000"/>
                </a:schemeClr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5" y="324949"/>
            <a:ext cx="1713083" cy="345610"/>
          </a:xfrm>
          <a:prstGeom prst="rect">
            <a:avLst/>
          </a:prstGeom>
        </p:spPr>
      </p:pic>
      <p:sp>
        <p:nvSpPr>
          <p:cNvPr id="19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511173" y="1889041"/>
            <a:ext cx="11164452" cy="812530"/>
          </a:xfrm>
        </p:spPr>
        <p:txBody>
          <a:bodyPr wrap="square" anchor="b" anchorCtr="0">
            <a:sp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6600" b="0" baseline="0">
                <a:solidFill>
                  <a:schemeClr val="bg1"/>
                </a:solidFill>
                <a:latin typeface="+mj-lt"/>
              </a:defRPr>
            </a:lvl1pPr>
            <a:lvl2pPr>
              <a:defRPr sz="2400">
                <a:solidFill>
                  <a:schemeClr val="accent1"/>
                </a:solidFill>
                <a:latin typeface="+mj-lt"/>
              </a:defRPr>
            </a:lvl2pPr>
            <a:lvl3pPr>
              <a:defRPr sz="2400">
                <a:solidFill>
                  <a:schemeClr val="accent1"/>
                </a:solidFill>
                <a:latin typeface="+mj-lt"/>
              </a:defRPr>
            </a:lvl3pPr>
            <a:lvl4pPr>
              <a:defRPr sz="2400">
                <a:solidFill>
                  <a:schemeClr val="accent1"/>
                </a:solidFill>
                <a:latin typeface="+mj-lt"/>
              </a:defRPr>
            </a:lvl4pPr>
            <a:lvl5pPr>
              <a:defRPr sz="24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/>
              <a:t>Title comes here</a:t>
            </a:r>
          </a:p>
        </p:txBody>
      </p:sp>
      <p:sp>
        <p:nvSpPr>
          <p:cNvPr id="21" name="Text Placeholder 21"/>
          <p:cNvSpPr>
            <a:spLocks noGrp="1"/>
          </p:cNvSpPr>
          <p:nvPr>
            <p:ph type="body" sz="quarter" idx="18" hasCustomPrompt="1"/>
          </p:nvPr>
        </p:nvSpPr>
        <p:spPr>
          <a:xfrm>
            <a:off x="508864" y="4114851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/>
              <a:t>Moderator</a:t>
            </a:r>
            <a:endParaRPr lang="en-US"/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20" hasCustomPrompt="1"/>
          </p:nvPr>
        </p:nvSpPr>
        <p:spPr>
          <a:xfrm>
            <a:off x="508863" y="4549988"/>
            <a:ext cx="3726195" cy="276999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Moderator</a:t>
            </a:r>
          </a:p>
        </p:txBody>
      </p:sp>
      <p:sp>
        <p:nvSpPr>
          <p:cNvPr id="28" name="Text Placeholder 30"/>
          <p:cNvSpPr>
            <a:spLocks noGrp="1"/>
          </p:cNvSpPr>
          <p:nvPr>
            <p:ph type="body" sz="quarter" idx="24" hasCustomPrompt="1"/>
          </p:nvPr>
        </p:nvSpPr>
        <p:spPr>
          <a:xfrm>
            <a:off x="508863" y="2737527"/>
            <a:ext cx="11167747" cy="492443"/>
          </a:xfrm>
        </p:spPr>
        <p:txBody>
          <a:bodyPr wrap="square">
            <a:sp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400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508864" y="3775895"/>
            <a:ext cx="1713084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21"/>
          <p:cNvSpPr>
            <a:spLocks noGrp="1"/>
          </p:cNvSpPr>
          <p:nvPr>
            <p:ph type="body" sz="quarter" idx="25" hasCustomPrompt="1"/>
          </p:nvPr>
        </p:nvSpPr>
        <p:spPr>
          <a:xfrm>
            <a:off x="4608700" y="4114851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/>
              <a:t>Faculty</a:t>
            </a:r>
            <a:endParaRPr lang="en-US"/>
          </a:p>
        </p:txBody>
      </p:sp>
      <p:sp>
        <p:nvSpPr>
          <p:cNvPr id="20" name="Text Placeholder 21"/>
          <p:cNvSpPr>
            <a:spLocks noGrp="1"/>
          </p:cNvSpPr>
          <p:nvPr>
            <p:ph type="body" sz="quarter" idx="26" hasCustomPrompt="1"/>
          </p:nvPr>
        </p:nvSpPr>
        <p:spPr>
          <a:xfrm>
            <a:off x="4608699" y="4549988"/>
            <a:ext cx="3726195" cy="276999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Faculty</a:t>
            </a:r>
          </a:p>
        </p:txBody>
      </p:sp>
    </p:spTree>
    <p:extLst>
      <p:ext uri="{BB962C8B-B14F-4D97-AF65-F5344CB8AC3E}">
        <p14:creationId xmlns:p14="http://schemas.microsoft.com/office/powerpoint/2010/main" val="21291431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368">
          <p15:clr>
            <a:srgbClr val="FBAE40"/>
          </p15:clr>
        </p15:guide>
        <p15:guide id="4" orient="horz" pos="3435">
          <p15:clr>
            <a:srgbClr val="FBAE40"/>
          </p15:clr>
        </p15:guide>
        <p15:guide id="5" orient="horz" pos="3816">
          <p15:clr>
            <a:srgbClr val="FBAE40"/>
          </p15:clr>
        </p15:guide>
        <p15:guide id="6" pos="272">
          <p15:clr>
            <a:srgbClr val="FBAE40"/>
          </p15:clr>
        </p15:guide>
        <p15:guide id="7" pos="453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GLOBAL cover_extra-facul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chemeClr val="accent1">
                  <a:lumMod val="100000"/>
                </a:schemeClr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5" y="324949"/>
            <a:ext cx="1713083" cy="345610"/>
          </a:xfrm>
          <a:prstGeom prst="rect">
            <a:avLst/>
          </a:prstGeom>
        </p:spPr>
      </p:pic>
      <p:cxnSp>
        <p:nvCxnSpPr>
          <p:cNvPr id="5" name="Straight Connector 4"/>
          <p:cNvCxnSpPr/>
          <p:nvPr userDrawn="1"/>
        </p:nvCxnSpPr>
        <p:spPr>
          <a:xfrm>
            <a:off x="508864" y="3775895"/>
            <a:ext cx="1713084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82066820-6C25-0843-B226-EBE80D0A297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864" y="4114851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</a:t>
            </a:r>
            <a:endParaRPr lang="en-US" dirty="0"/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EC9259F6-F08C-BA48-8208-5C2F12553F5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863" y="4549988"/>
            <a:ext cx="3726195" cy="1871791"/>
          </a:xfr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Faculty</a:t>
            </a:r>
          </a:p>
        </p:txBody>
      </p:sp>
      <p:sp>
        <p:nvSpPr>
          <p:cNvPr id="14" name="Text Placeholder 21">
            <a:extLst>
              <a:ext uri="{FF2B5EF4-FFF2-40B4-BE49-F238E27FC236}">
                <a16:creationId xmlns:a16="http://schemas.microsoft.com/office/drawing/2014/main" id="{FE24C5EF-2160-5341-9A14-4CBAA0A55E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08700" y="4114851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</a:t>
            </a:r>
            <a:endParaRPr lang="en-US" dirty="0"/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2B2BB53B-DA38-B548-AD55-A1D34C4FE7E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08699" y="4549988"/>
            <a:ext cx="3726195" cy="1871791"/>
          </a:xfr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Faculty</a:t>
            </a:r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2D639DFB-1F49-8845-BB23-3F6ABB107C9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08864" y="1203308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</a:t>
            </a:r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CBAD6C3C-F46F-5D43-8C18-DDE8DA2A92D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8863" y="1638445"/>
            <a:ext cx="3726195" cy="1871791"/>
          </a:xfr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Faculty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F8E1B5CF-4D88-544B-9737-C586029C293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608700" y="1203308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</a:t>
            </a:r>
            <a:endParaRPr lang="en-US" dirty="0"/>
          </a:p>
        </p:txBody>
      </p:sp>
      <p:sp>
        <p:nvSpPr>
          <p:cNvPr id="25" name="Text Placeholder 21">
            <a:extLst>
              <a:ext uri="{FF2B5EF4-FFF2-40B4-BE49-F238E27FC236}">
                <a16:creationId xmlns:a16="http://schemas.microsoft.com/office/drawing/2014/main" id="{9F9FD241-9DC4-9B4F-83EA-B04E9D4393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608699" y="1638445"/>
            <a:ext cx="3726195" cy="1871791"/>
          </a:xfr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Faculty</a:t>
            </a:r>
          </a:p>
        </p:txBody>
      </p:sp>
    </p:spTree>
    <p:extLst>
      <p:ext uri="{BB962C8B-B14F-4D97-AF65-F5344CB8AC3E}">
        <p14:creationId xmlns:p14="http://schemas.microsoft.com/office/powerpoint/2010/main" val="29004006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368">
          <p15:clr>
            <a:srgbClr val="FBAE40"/>
          </p15:clr>
        </p15:guide>
        <p15:guide id="4" orient="horz" pos="3435">
          <p15:clr>
            <a:srgbClr val="FBAE40"/>
          </p15:clr>
        </p15:guide>
        <p15:guide id="5" orient="horz" pos="3816">
          <p15:clr>
            <a:srgbClr val="FBAE40"/>
          </p15:clr>
        </p15:guide>
        <p15:guide id="6" pos="272">
          <p15:clr>
            <a:srgbClr val="FBAE40"/>
          </p15:clr>
        </p15:guide>
        <p15:guide id="7" pos="453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GLOBAL 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08864" y="3929145"/>
            <a:ext cx="1713084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08864" y="2770297"/>
            <a:ext cx="11065820" cy="738664"/>
          </a:xfrm>
          <a:prstGeom prst="rect">
            <a:avLst/>
          </a:prstGeom>
          <a:noFill/>
        </p:spPr>
        <p:txBody>
          <a:bodyPr wrap="square" lIns="0" rIns="0" anchor="b" anchorCtr="0">
            <a:spAutoFit/>
          </a:bodyPr>
          <a:lstStyle>
            <a:lvl1pPr algn="l">
              <a:lnSpc>
                <a:spcPct val="100000"/>
              </a:lnSpc>
              <a:defRPr sz="4800" b="0" cap="none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Section Breaker</a:t>
            </a:r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5" y="324949"/>
            <a:ext cx="1713083" cy="34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441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GLOBAL Section breaker w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08864" y="3929145"/>
            <a:ext cx="1713084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08864" y="2388333"/>
            <a:ext cx="11135268" cy="738664"/>
          </a:xfrm>
          <a:prstGeom prst="rect">
            <a:avLst/>
          </a:prstGeom>
          <a:noFill/>
        </p:spPr>
        <p:txBody>
          <a:bodyPr wrap="square" lIns="0" rIns="0" anchor="b" anchorCtr="0">
            <a:spAutoFit/>
          </a:bodyPr>
          <a:lstStyle>
            <a:lvl1pPr algn="l">
              <a:lnSpc>
                <a:spcPct val="100000"/>
              </a:lnSpc>
              <a:defRPr sz="4800" b="0" cap="none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Section Breaker</a:t>
            </a:r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5" y="324949"/>
            <a:ext cx="1713083" cy="34561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08864" y="3133534"/>
            <a:ext cx="11135268" cy="590931"/>
          </a:xfrm>
        </p:spPr>
        <p:txBody>
          <a:bodyPr wrap="square">
            <a:spAutoFit/>
          </a:bodyPr>
          <a:lstStyle>
            <a:lvl1pPr>
              <a:defRPr sz="3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Section Breaker Heading</a:t>
            </a:r>
          </a:p>
        </p:txBody>
      </p:sp>
    </p:spTree>
    <p:extLst>
      <p:ext uri="{BB962C8B-B14F-4D97-AF65-F5344CB8AC3E}">
        <p14:creationId xmlns:p14="http://schemas.microsoft.com/office/powerpoint/2010/main" val="42700232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GLOBAL Thank you-Non-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5" y="324949"/>
            <a:ext cx="1713083" cy="345610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508864" y="2397393"/>
            <a:ext cx="11363096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0">
                <a:solidFill>
                  <a:schemeClr val="bg2"/>
                </a:solidFill>
                <a:latin typeface="+mj-lt"/>
              </a:rPr>
              <a:t>Thank you for participating in this activity.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508864" y="3488074"/>
            <a:ext cx="11363096" cy="767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300">
                <a:solidFill>
                  <a:schemeClr val="bg2"/>
                </a:solidFill>
                <a:latin typeface="+mn-lt"/>
              </a:rPr>
              <a:t>Please proceed to answer the post-activity assessment questions and receive credit. </a:t>
            </a:r>
            <a:br>
              <a:rPr lang="en-US" sz="2300">
                <a:solidFill>
                  <a:schemeClr val="bg2"/>
                </a:solidFill>
                <a:latin typeface="+mn-lt"/>
              </a:rPr>
            </a:br>
            <a:r>
              <a:rPr lang="en-US" sz="2300">
                <a:solidFill>
                  <a:schemeClr val="bg2"/>
                </a:solidFill>
                <a:latin typeface="+mn-lt"/>
              </a:rPr>
              <a:t>Please also take a moment to complete the program evaluation.</a:t>
            </a:r>
          </a:p>
        </p:txBody>
      </p:sp>
    </p:spTree>
    <p:extLst>
      <p:ext uri="{BB962C8B-B14F-4D97-AF65-F5344CB8AC3E}">
        <p14:creationId xmlns:p14="http://schemas.microsoft.com/office/powerpoint/2010/main" val="2128644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GLOBAL Thank you-L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5" y="324949"/>
            <a:ext cx="1713083" cy="345610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508864" y="2397393"/>
            <a:ext cx="11363096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0">
                <a:solidFill>
                  <a:schemeClr val="bg2"/>
                </a:solidFill>
                <a:latin typeface="+mj-lt"/>
              </a:rPr>
              <a:t>Thank you for participating in this activity.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508864" y="3488074"/>
            <a:ext cx="11363096" cy="3893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300">
                <a:solidFill>
                  <a:schemeClr val="bg2"/>
                </a:solidFill>
                <a:latin typeface="+mn-lt"/>
              </a:rPr>
              <a:t>Please take a moment to complete the program evaluation and receive credit.</a:t>
            </a:r>
          </a:p>
        </p:txBody>
      </p:sp>
    </p:spTree>
    <p:extLst>
      <p:ext uri="{BB962C8B-B14F-4D97-AF65-F5344CB8AC3E}">
        <p14:creationId xmlns:p14="http://schemas.microsoft.com/office/powerpoint/2010/main" val="3178441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cover_extra-facul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chemeClr val="accent1">
                  <a:lumMod val="100000"/>
                </a:schemeClr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Text Placeholder 21"/>
          <p:cNvSpPr>
            <a:spLocks noGrp="1"/>
          </p:cNvSpPr>
          <p:nvPr>
            <p:ph type="body" sz="quarter" idx="18" hasCustomPrompt="1"/>
          </p:nvPr>
        </p:nvSpPr>
        <p:spPr>
          <a:xfrm>
            <a:off x="508864" y="4114851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</a:t>
            </a:r>
            <a:endParaRPr lang="en-US" dirty="0"/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20" hasCustomPrompt="1"/>
          </p:nvPr>
        </p:nvSpPr>
        <p:spPr>
          <a:xfrm>
            <a:off x="508863" y="4549988"/>
            <a:ext cx="3726195" cy="1871791"/>
          </a:xfr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Faculty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508864" y="3775895"/>
            <a:ext cx="1713084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21"/>
          <p:cNvSpPr>
            <a:spLocks noGrp="1"/>
          </p:cNvSpPr>
          <p:nvPr>
            <p:ph type="body" sz="quarter" idx="25" hasCustomPrompt="1"/>
          </p:nvPr>
        </p:nvSpPr>
        <p:spPr>
          <a:xfrm>
            <a:off x="4608700" y="4114851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</a:t>
            </a:r>
            <a:endParaRPr lang="en-US" dirty="0"/>
          </a:p>
        </p:txBody>
      </p:sp>
      <p:sp>
        <p:nvSpPr>
          <p:cNvPr id="20" name="Text Placeholder 21"/>
          <p:cNvSpPr>
            <a:spLocks noGrp="1"/>
          </p:cNvSpPr>
          <p:nvPr>
            <p:ph type="body" sz="quarter" idx="26" hasCustomPrompt="1"/>
          </p:nvPr>
        </p:nvSpPr>
        <p:spPr>
          <a:xfrm>
            <a:off x="4608699" y="4549988"/>
            <a:ext cx="3726195" cy="1871791"/>
          </a:xfr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Faculty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3" y="324949"/>
            <a:ext cx="1312443" cy="345610"/>
          </a:xfrm>
          <a:prstGeom prst="rect">
            <a:avLst/>
          </a:prstGeom>
        </p:spPr>
      </p:pic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6934527E-5B68-E04A-BBCE-51E620DEB9D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08864" y="1203308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</a:t>
            </a:r>
            <a:endParaRPr lang="en-US" dirty="0"/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03D68BB0-92CA-3949-A75D-8141A85E2A4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8863" y="1638445"/>
            <a:ext cx="3726195" cy="1871791"/>
          </a:xfr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Faculty</a:t>
            </a:r>
          </a:p>
        </p:txBody>
      </p:sp>
      <p:sp>
        <p:nvSpPr>
          <p:cNvPr id="18" name="Text Placeholder 21">
            <a:extLst>
              <a:ext uri="{FF2B5EF4-FFF2-40B4-BE49-F238E27FC236}">
                <a16:creationId xmlns:a16="http://schemas.microsoft.com/office/drawing/2014/main" id="{1B7C6504-E2E3-624F-898D-5EA2CBD2061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608700" y="1203308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</a:t>
            </a:r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EB8106D3-1123-FF4C-8837-CA4B10AD068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608699" y="1638445"/>
            <a:ext cx="3726195" cy="1871791"/>
          </a:xfr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Faculty</a:t>
            </a:r>
          </a:p>
        </p:txBody>
      </p:sp>
    </p:spTree>
    <p:extLst>
      <p:ext uri="{BB962C8B-B14F-4D97-AF65-F5344CB8AC3E}">
        <p14:creationId xmlns:p14="http://schemas.microsoft.com/office/powerpoint/2010/main" val="19522931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368">
          <p15:clr>
            <a:srgbClr val="FBAE40"/>
          </p15:clr>
        </p15:guide>
        <p15:guide id="4" orient="horz" pos="3435">
          <p15:clr>
            <a:srgbClr val="FBAE40"/>
          </p15:clr>
        </p15:guide>
        <p15:guide id="5" orient="horz" pos="3816">
          <p15:clr>
            <a:srgbClr val="FBAE40"/>
          </p15:clr>
        </p15:guide>
        <p15:guide id="6" pos="272">
          <p15:clr>
            <a:srgbClr val="FBAE40"/>
          </p15:clr>
        </p15:guide>
        <p15:guide id="7" pos="453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GLOBAL Thank you-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5" y="324949"/>
            <a:ext cx="1713083" cy="345610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508864" y="2397393"/>
            <a:ext cx="11363096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0">
                <a:solidFill>
                  <a:schemeClr val="bg2"/>
                </a:solidFill>
                <a:latin typeface="+mj-lt"/>
              </a:rPr>
              <a:t>Thank you for participating in this activity.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508864" y="3488074"/>
            <a:ext cx="11363096" cy="77867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300">
                <a:solidFill>
                  <a:schemeClr val="bg2"/>
                </a:solidFill>
                <a:latin typeface="+mn-lt"/>
              </a:rPr>
              <a:t>Please proceed to</a:t>
            </a:r>
            <a:r>
              <a:rPr lang="en-US" sz="2300" baseline="0">
                <a:solidFill>
                  <a:schemeClr val="bg2"/>
                </a:solidFill>
                <a:latin typeface="+mn-lt"/>
              </a:rPr>
              <a:t> answer the post-activity assessment questions and take a moment to complete the program evaluation.</a:t>
            </a:r>
            <a:endParaRPr lang="en-US" sz="2300">
              <a:solidFill>
                <a:schemeClr val="bg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669381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GLOBAL Thank you-Mic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5" y="324949"/>
            <a:ext cx="1713083" cy="345610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508864" y="2397393"/>
            <a:ext cx="11363096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0">
                <a:solidFill>
                  <a:schemeClr val="bg2"/>
                </a:solidFill>
                <a:latin typeface="+mj-lt"/>
              </a:rPr>
              <a:t>Thank you for participating in this activity.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508864" y="3488074"/>
            <a:ext cx="11363096" cy="37452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300">
                <a:solidFill>
                  <a:schemeClr val="bg2"/>
                </a:solidFill>
                <a:latin typeface="+mn-lt"/>
              </a:rPr>
              <a:t>Please proceed and answer the post-activity assessment.​</a:t>
            </a:r>
          </a:p>
        </p:txBody>
      </p:sp>
    </p:spTree>
    <p:extLst>
      <p:ext uri="{BB962C8B-B14F-4D97-AF65-F5344CB8AC3E}">
        <p14:creationId xmlns:p14="http://schemas.microsoft.com/office/powerpoint/2010/main" val="40082458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ONC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chemeClr val="accent1">
                  <a:lumMod val="100000"/>
                </a:schemeClr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511173" y="1889041"/>
            <a:ext cx="11164452" cy="812530"/>
          </a:xfrm>
        </p:spPr>
        <p:txBody>
          <a:bodyPr wrap="square" anchor="b" anchorCtr="0">
            <a:sp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6600" b="0" baseline="0">
                <a:solidFill>
                  <a:schemeClr val="bg1"/>
                </a:solidFill>
                <a:latin typeface="+mj-lt"/>
              </a:defRPr>
            </a:lvl1pPr>
            <a:lvl2pPr>
              <a:defRPr sz="2400">
                <a:solidFill>
                  <a:schemeClr val="accent1"/>
                </a:solidFill>
                <a:latin typeface="+mj-lt"/>
              </a:defRPr>
            </a:lvl2pPr>
            <a:lvl3pPr>
              <a:defRPr sz="2400">
                <a:solidFill>
                  <a:schemeClr val="accent1"/>
                </a:solidFill>
                <a:latin typeface="+mj-lt"/>
              </a:defRPr>
            </a:lvl3pPr>
            <a:lvl4pPr>
              <a:defRPr sz="2400">
                <a:solidFill>
                  <a:schemeClr val="accent1"/>
                </a:solidFill>
                <a:latin typeface="+mj-lt"/>
              </a:defRPr>
            </a:lvl4pPr>
            <a:lvl5pPr>
              <a:defRPr sz="24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/>
              <a:t>Title comes here</a:t>
            </a:r>
          </a:p>
        </p:txBody>
      </p:sp>
      <p:sp>
        <p:nvSpPr>
          <p:cNvPr id="21" name="Text Placeholder 21"/>
          <p:cNvSpPr>
            <a:spLocks noGrp="1"/>
          </p:cNvSpPr>
          <p:nvPr>
            <p:ph type="body" sz="quarter" idx="18" hasCustomPrompt="1"/>
          </p:nvPr>
        </p:nvSpPr>
        <p:spPr>
          <a:xfrm>
            <a:off x="508864" y="4114851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/>
              <a:t>Moderator</a:t>
            </a:r>
            <a:endParaRPr lang="en-US"/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20" hasCustomPrompt="1"/>
          </p:nvPr>
        </p:nvSpPr>
        <p:spPr>
          <a:xfrm>
            <a:off x="508863" y="4549988"/>
            <a:ext cx="3726195" cy="276999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Moderator</a:t>
            </a:r>
          </a:p>
        </p:txBody>
      </p:sp>
      <p:sp>
        <p:nvSpPr>
          <p:cNvPr id="28" name="Text Placeholder 30"/>
          <p:cNvSpPr>
            <a:spLocks noGrp="1"/>
          </p:cNvSpPr>
          <p:nvPr>
            <p:ph type="body" sz="quarter" idx="24" hasCustomPrompt="1"/>
          </p:nvPr>
        </p:nvSpPr>
        <p:spPr>
          <a:xfrm>
            <a:off x="508863" y="2737527"/>
            <a:ext cx="11167747" cy="492443"/>
          </a:xfrm>
        </p:spPr>
        <p:txBody>
          <a:bodyPr wrap="square">
            <a:sp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400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508864" y="3775895"/>
            <a:ext cx="1713084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21"/>
          <p:cNvSpPr>
            <a:spLocks noGrp="1"/>
          </p:cNvSpPr>
          <p:nvPr>
            <p:ph type="body" sz="quarter" idx="25" hasCustomPrompt="1"/>
          </p:nvPr>
        </p:nvSpPr>
        <p:spPr>
          <a:xfrm>
            <a:off x="4608700" y="4114851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/>
              <a:t>Faculty</a:t>
            </a:r>
            <a:endParaRPr lang="en-US"/>
          </a:p>
        </p:txBody>
      </p:sp>
      <p:sp>
        <p:nvSpPr>
          <p:cNvPr id="20" name="Text Placeholder 21"/>
          <p:cNvSpPr>
            <a:spLocks noGrp="1"/>
          </p:cNvSpPr>
          <p:nvPr>
            <p:ph type="body" sz="quarter" idx="26" hasCustomPrompt="1"/>
          </p:nvPr>
        </p:nvSpPr>
        <p:spPr>
          <a:xfrm>
            <a:off x="4608699" y="4549988"/>
            <a:ext cx="3726195" cy="276999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Faculty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4" y="324950"/>
            <a:ext cx="2708375" cy="32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2133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368">
          <p15:clr>
            <a:srgbClr val="FBAE40"/>
          </p15:clr>
        </p15:guide>
        <p15:guide id="4" orient="horz" pos="3435">
          <p15:clr>
            <a:srgbClr val="FBAE40"/>
          </p15:clr>
        </p15:guide>
        <p15:guide id="5" orient="horz" pos="3816">
          <p15:clr>
            <a:srgbClr val="FBAE40"/>
          </p15:clr>
        </p15:guide>
        <p15:guide id="6" pos="272">
          <p15:clr>
            <a:srgbClr val="FBAE40"/>
          </p15:clr>
        </p15:guide>
        <p15:guide id="7" pos="453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ONC cover_extra-facul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chemeClr val="accent1">
                  <a:lumMod val="100000"/>
                </a:schemeClr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508864" y="3775895"/>
            <a:ext cx="1713084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4" y="324950"/>
            <a:ext cx="2708375" cy="321170"/>
          </a:xfrm>
          <a:prstGeom prst="rect">
            <a:avLst/>
          </a:prstGeom>
        </p:spPr>
      </p:pic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0D0F4CCF-7905-924D-BBD0-BF5CF0AE4A3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864" y="4114851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</a:t>
            </a:r>
            <a:endParaRPr lang="en-US" dirty="0"/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D2C96707-0F7E-6F4F-8721-F16EFCFD19F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863" y="4549988"/>
            <a:ext cx="3726195" cy="1871791"/>
          </a:xfr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Faculty</a:t>
            </a:r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4FA60CC3-0FC3-ED4F-8157-928A7E84163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08700" y="4114851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</a:t>
            </a:r>
            <a:endParaRPr lang="en-US" dirty="0"/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FB6DE8CA-ACC6-4A41-B373-CDB3922EA18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08699" y="4549988"/>
            <a:ext cx="3726195" cy="1871791"/>
          </a:xfr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Faculty</a:t>
            </a:r>
          </a:p>
        </p:txBody>
      </p:sp>
      <p:sp>
        <p:nvSpPr>
          <p:cNvPr id="18" name="Text Placeholder 21">
            <a:extLst>
              <a:ext uri="{FF2B5EF4-FFF2-40B4-BE49-F238E27FC236}">
                <a16:creationId xmlns:a16="http://schemas.microsoft.com/office/drawing/2014/main" id="{9EE63F36-CE05-0147-8379-A9255BEA880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08864" y="1203308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</a:t>
            </a:r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229B2BD8-9629-6F4A-878D-6592C360CB4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8863" y="1638445"/>
            <a:ext cx="3726195" cy="1871791"/>
          </a:xfr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Faculty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4E87783C-8F4A-1E43-9F89-BADB7736D2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608700" y="1203308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</a:t>
            </a:r>
            <a:endParaRPr lang="en-US" dirty="0"/>
          </a:p>
        </p:txBody>
      </p:sp>
      <p:sp>
        <p:nvSpPr>
          <p:cNvPr id="25" name="Text Placeholder 21">
            <a:extLst>
              <a:ext uri="{FF2B5EF4-FFF2-40B4-BE49-F238E27FC236}">
                <a16:creationId xmlns:a16="http://schemas.microsoft.com/office/drawing/2014/main" id="{38B9DA4F-AED4-424F-94E3-4920AA8CC9C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608699" y="1638445"/>
            <a:ext cx="3726195" cy="1871791"/>
          </a:xfr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Faculty</a:t>
            </a:r>
          </a:p>
        </p:txBody>
      </p:sp>
    </p:spTree>
    <p:extLst>
      <p:ext uri="{BB962C8B-B14F-4D97-AF65-F5344CB8AC3E}">
        <p14:creationId xmlns:p14="http://schemas.microsoft.com/office/powerpoint/2010/main" val="24157666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368">
          <p15:clr>
            <a:srgbClr val="FBAE40"/>
          </p15:clr>
        </p15:guide>
        <p15:guide id="4" orient="horz" pos="3435">
          <p15:clr>
            <a:srgbClr val="FBAE40"/>
          </p15:clr>
        </p15:guide>
        <p15:guide id="5" orient="horz" pos="3816">
          <p15:clr>
            <a:srgbClr val="FBAE40"/>
          </p15:clr>
        </p15:guide>
        <p15:guide id="6" pos="272">
          <p15:clr>
            <a:srgbClr val="FBAE40"/>
          </p15:clr>
        </p15:guide>
        <p15:guide id="7" pos="453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ONC 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08864" y="3929145"/>
            <a:ext cx="1713084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08864" y="2770297"/>
            <a:ext cx="11065820" cy="738664"/>
          </a:xfrm>
          <a:prstGeom prst="rect">
            <a:avLst/>
          </a:prstGeom>
          <a:noFill/>
        </p:spPr>
        <p:txBody>
          <a:bodyPr wrap="square" lIns="0" rIns="0" anchor="b" anchorCtr="0">
            <a:spAutoFit/>
          </a:bodyPr>
          <a:lstStyle>
            <a:lvl1pPr algn="l">
              <a:lnSpc>
                <a:spcPct val="100000"/>
              </a:lnSpc>
              <a:defRPr sz="4800" b="0" cap="none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Section Breaker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4" y="324950"/>
            <a:ext cx="2708375" cy="32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9629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ONC Section breaker w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08864" y="3929145"/>
            <a:ext cx="1713084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08864" y="2388333"/>
            <a:ext cx="11135268" cy="738664"/>
          </a:xfrm>
          <a:prstGeom prst="rect">
            <a:avLst/>
          </a:prstGeom>
          <a:noFill/>
        </p:spPr>
        <p:txBody>
          <a:bodyPr wrap="square" lIns="0" rIns="0" anchor="b" anchorCtr="0">
            <a:spAutoFit/>
          </a:bodyPr>
          <a:lstStyle>
            <a:lvl1pPr algn="l">
              <a:lnSpc>
                <a:spcPct val="100000"/>
              </a:lnSpc>
              <a:defRPr sz="4800" b="0" cap="none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Section Breaker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08864" y="3133534"/>
            <a:ext cx="11135268" cy="590931"/>
          </a:xfrm>
        </p:spPr>
        <p:txBody>
          <a:bodyPr wrap="square">
            <a:spAutoFit/>
          </a:bodyPr>
          <a:lstStyle>
            <a:lvl1pPr>
              <a:defRPr sz="3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Section Breaker Heading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4" y="324950"/>
            <a:ext cx="2708375" cy="32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200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ONC Thank you-Non-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extBox 1"/>
          <p:cNvSpPr txBox="1"/>
          <p:nvPr userDrawn="1"/>
        </p:nvSpPr>
        <p:spPr>
          <a:xfrm>
            <a:off x="508864" y="2397393"/>
            <a:ext cx="11363096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0">
                <a:solidFill>
                  <a:schemeClr val="bg2"/>
                </a:solidFill>
                <a:latin typeface="+mj-lt"/>
              </a:rPr>
              <a:t>Thank you for participating in this activity.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508864" y="3488074"/>
            <a:ext cx="11363096" cy="767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300">
                <a:solidFill>
                  <a:schemeClr val="bg2"/>
                </a:solidFill>
                <a:latin typeface="+mn-lt"/>
              </a:rPr>
              <a:t>Please proceed to answer the post-activity assessment questions and receive credit. </a:t>
            </a:r>
            <a:br>
              <a:rPr lang="en-US" sz="2300">
                <a:solidFill>
                  <a:schemeClr val="bg2"/>
                </a:solidFill>
                <a:latin typeface="+mn-lt"/>
              </a:rPr>
            </a:br>
            <a:r>
              <a:rPr lang="en-US" sz="2300">
                <a:solidFill>
                  <a:schemeClr val="bg2"/>
                </a:solidFill>
                <a:latin typeface="+mn-lt"/>
              </a:rPr>
              <a:t>Please also take a moment to complete the program evaluation.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4" y="324950"/>
            <a:ext cx="2708375" cy="32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7045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ONC Thank you-L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extBox 1"/>
          <p:cNvSpPr txBox="1"/>
          <p:nvPr userDrawn="1"/>
        </p:nvSpPr>
        <p:spPr>
          <a:xfrm>
            <a:off x="508864" y="2397393"/>
            <a:ext cx="11363096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0">
                <a:solidFill>
                  <a:schemeClr val="bg2"/>
                </a:solidFill>
                <a:latin typeface="+mj-lt"/>
              </a:rPr>
              <a:t>Thank you for participating in this activity.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508864" y="3488074"/>
            <a:ext cx="11363096" cy="3893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300">
                <a:solidFill>
                  <a:schemeClr val="bg2"/>
                </a:solidFill>
                <a:latin typeface="+mn-lt"/>
              </a:rPr>
              <a:t>Please take a moment to complete the program evaluation and receive credit.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4" y="324950"/>
            <a:ext cx="2708375" cy="32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681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ONC Thank you-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extBox 1"/>
          <p:cNvSpPr txBox="1"/>
          <p:nvPr userDrawn="1"/>
        </p:nvSpPr>
        <p:spPr>
          <a:xfrm>
            <a:off x="508864" y="2397393"/>
            <a:ext cx="11363096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0">
                <a:solidFill>
                  <a:schemeClr val="bg2"/>
                </a:solidFill>
                <a:latin typeface="+mj-lt"/>
              </a:rPr>
              <a:t>Thank you for participating in this activity.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508864" y="3488074"/>
            <a:ext cx="11363096" cy="77867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300">
                <a:solidFill>
                  <a:schemeClr val="bg2"/>
                </a:solidFill>
                <a:latin typeface="+mn-lt"/>
              </a:rPr>
              <a:t>Please proceed to</a:t>
            </a:r>
            <a:r>
              <a:rPr lang="en-US" sz="2300" baseline="0">
                <a:solidFill>
                  <a:schemeClr val="bg2"/>
                </a:solidFill>
                <a:latin typeface="+mn-lt"/>
              </a:rPr>
              <a:t> answer the post-activity assessment questions and take a moment to complete the program evaluation.</a:t>
            </a:r>
            <a:endParaRPr lang="en-US" sz="2300">
              <a:solidFill>
                <a:schemeClr val="bg2"/>
              </a:solidFill>
              <a:latin typeface="+mn-lt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4" y="324950"/>
            <a:ext cx="2708375" cy="32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0862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ONC Thank you-Mic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extBox 1"/>
          <p:cNvSpPr txBox="1"/>
          <p:nvPr userDrawn="1"/>
        </p:nvSpPr>
        <p:spPr>
          <a:xfrm>
            <a:off x="508864" y="2397393"/>
            <a:ext cx="11363096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0">
                <a:solidFill>
                  <a:schemeClr val="bg2"/>
                </a:solidFill>
                <a:latin typeface="+mj-lt"/>
              </a:rPr>
              <a:t>Thank you for participating in this activity.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508864" y="3488074"/>
            <a:ext cx="11363096" cy="37452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300">
                <a:solidFill>
                  <a:schemeClr val="bg2"/>
                </a:solidFill>
                <a:latin typeface="+mn-lt"/>
              </a:rPr>
              <a:t>Please proceed and answer the post-activity assessment.​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4" y="324950"/>
            <a:ext cx="2708375" cy="32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3112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08864" y="3929145"/>
            <a:ext cx="1713084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08864" y="2770297"/>
            <a:ext cx="11065820" cy="738664"/>
          </a:xfrm>
          <a:prstGeom prst="rect">
            <a:avLst/>
          </a:prstGeom>
          <a:noFill/>
        </p:spPr>
        <p:txBody>
          <a:bodyPr wrap="square" lIns="0" rIns="0" anchor="b" anchorCtr="0">
            <a:spAutoFit/>
          </a:bodyPr>
          <a:lstStyle>
            <a:lvl1pPr algn="l">
              <a:lnSpc>
                <a:spcPct val="100000"/>
              </a:lnSpc>
              <a:defRPr sz="4800" b="0" cap="none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Section Breaker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3" y="324949"/>
            <a:ext cx="1312443" cy="34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6929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llout and Content w notes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" y="6579668"/>
            <a:ext cx="862583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808720" y="1535090"/>
            <a:ext cx="3383279" cy="5322910"/>
          </a:xfrm>
          <a:solidFill>
            <a:schemeClr val="bg1">
              <a:lumMod val="95000"/>
            </a:schemeClr>
          </a:solidFill>
        </p:spPr>
        <p:txBody>
          <a:bodyPr wrap="square" lIns="288000" tIns="72000" rIns="360000" bIns="72000" anchor="ctr" anchorCtr="0">
            <a:normAutofit/>
          </a:bodyPr>
          <a:lstStyle>
            <a:lvl1pPr>
              <a:defRPr sz="1600" b="0" i="0"/>
            </a:lvl1pPr>
          </a:lstStyle>
          <a:p>
            <a:pPr lvl="0"/>
            <a:r>
              <a:rPr lang="en-US"/>
              <a:t>Notes comes here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081907"/>
            <a:ext cx="12191999" cy="453183"/>
          </a:xfrm>
          <a:prstGeom prst="rect">
            <a:avLst/>
          </a:prstGeom>
          <a:solidFill>
            <a:schemeClr val="accent2"/>
          </a:solidFill>
        </p:spPr>
        <p:txBody>
          <a:bodyPr wrap="square" lIns="360000" tIns="72000" rIns="360000" bIns="72000">
            <a:spAutoFit/>
          </a:bodyPr>
          <a:lstStyle>
            <a:lvl1pPr algn="ctr">
              <a:lnSpc>
                <a:spcPct val="100000"/>
              </a:lnSpc>
              <a:defRPr sz="2000" b="1" cap="none" baseline="0">
                <a:solidFill>
                  <a:schemeClr val="bg1"/>
                </a:solidFill>
                <a:latin typeface="+mn-lt"/>
              </a:defRPr>
            </a:lvl1pPr>
            <a:lvl2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2pPr>
            <a:lvl3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3pPr>
            <a:lvl4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4pPr>
            <a:lvl5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5pPr>
          </a:lstStyle>
          <a:p>
            <a:pPr lvl="0"/>
            <a:r>
              <a:rPr lang="en-US"/>
              <a:t>Callout</a:t>
            </a:r>
          </a:p>
        </p:txBody>
      </p:sp>
      <p:sp>
        <p:nvSpPr>
          <p:cNvPr id="9" name="Content Placeholder 4"/>
          <p:cNvSpPr>
            <a:spLocks noGrp="1"/>
          </p:cNvSpPr>
          <p:nvPr>
            <p:ph sz="quarter" idx="12"/>
          </p:nvPr>
        </p:nvSpPr>
        <p:spPr>
          <a:xfrm>
            <a:off x="719669" y="1817224"/>
            <a:ext cx="7906172" cy="4746135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spcAft>
                <a:spcPts val="1200"/>
              </a:spcAft>
              <a:defRPr/>
            </a:lvl1pPr>
            <a:lvl2pPr marL="252000" indent="-252000">
              <a:defRPr/>
            </a:lvl2pPr>
            <a:lvl3pPr marL="504000" indent="-252000">
              <a:defRPr/>
            </a:lvl3pPr>
            <a:lvl4pPr marL="756000" indent="-252000">
              <a:defRPr/>
            </a:lvl4pPr>
            <a:lvl5pPr marL="1008000" indent="-252000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31650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081907"/>
            <a:ext cx="12191999" cy="453183"/>
          </a:xfrm>
          <a:prstGeom prst="rect">
            <a:avLst/>
          </a:prstGeom>
          <a:noFill/>
        </p:spPr>
        <p:txBody>
          <a:bodyPr wrap="square" lIns="360000" tIns="72000" rIns="360000" bIns="72000">
            <a:spAutoFit/>
          </a:bodyPr>
          <a:lstStyle>
            <a:lvl1pPr algn="ctr">
              <a:lnSpc>
                <a:spcPct val="100000"/>
              </a:lnSpc>
              <a:defRPr sz="2000" b="1" cap="none" baseline="0">
                <a:solidFill>
                  <a:schemeClr val="tx1"/>
                </a:solidFill>
                <a:latin typeface="+mn-lt"/>
              </a:defRPr>
            </a:lvl1pPr>
            <a:lvl2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2pPr>
            <a:lvl3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3pPr>
            <a:lvl4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4pPr>
            <a:lvl5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5pPr>
          </a:lstStyle>
          <a:p>
            <a:pPr lvl="0"/>
            <a:r>
              <a:rPr lang="en-GB"/>
              <a:t>Table/Chart Title</a:t>
            </a:r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79668"/>
            <a:ext cx="1219199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25380723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ear w notes top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79668"/>
            <a:ext cx="1219199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97280"/>
            <a:ext cx="12191999" cy="1414426"/>
          </a:xfrm>
          <a:solidFill>
            <a:schemeClr val="bg1">
              <a:lumMod val="95000"/>
            </a:schemeClr>
          </a:solidFill>
        </p:spPr>
        <p:txBody>
          <a:bodyPr wrap="square" lIns="720000" tIns="72000" rIns="720000" bIns="72000" anchor="ctr" anchorCtr="0">
            <a:normAutofit/>
          </a:bodyPr>
          <a:lstStyle>
            <a:lvl1pPr>
              <a:defRPr sz="1600" b="0" i="0"/>
            </a:lvl1pPr>
          </a:lstStyle>
          <a:p>
            <a:pPr lvl="0"/>
            <a:r>
              <a:rPr lang="en-US"/>
              <a:t>Notes comes here</a:t>
            </a:r>
          </a:p>
        </p:txBody>
      </p:sp>
    </p:spTree>
    <p:extLst>
      <p:ext uri="{BB962C8B-B14F-4D97-AF65-F5344CB8AC3E}">
        <p14:creationId xmlns:p14="http://schemas.microsoft.com/office/powerpoint/2010/main" val="27210501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llout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081907"/>
            <a:ext cx="12191999" cy="453183"/>
          </a:xfrm>
          <a:prstGeom prst="rect">
            <a:avLst/>
          </a:prstGeom>
          <a:solidFill>
            <a:schemeClr val="accent2"/>
          </a:solidFill>
        </p:spPr>
        <p:txBody>
          <a:bodyPr wrap="square" lIns="360000" tIns="72000" rIns="360000" bIns="72000">
            <a:spAutoFit/>
          </a:bodyPr>
          <a:lstStyle>
            <a:lvl1pPr algn="ctr">
              <a:lnSpc>
                <a:spcPct val="100000"/>
              </a:lnSpc>
              <a:defRPr sz="2000" b="1" cap="none" baseline="0">
                <a:solidFill>
                  <a:schemeClr val="bg1"/>
                </a:solidFill>
                <a:latin typeface="+mn-lt"/>
              </a:defRPr>
            </a:lvl1pPr>
            <a:lvl2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2pPr>
            <a:lvl3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3pPr>
            <a:lvl4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4pPr>
            <a:lvl5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5pPr>
          </a:lstStyle>
          <a:p>
            <a:pPr lvl="0"/>
            <a:r>
              <a:rPr lang="en-US"/>
              <a:t>Callout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79668"/>
            <a:ext cx="1219199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24017951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ear w notes left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082040"/>
            <a:ext cx="3383279" cy="5775960"/>
          </a:xfrm>
          <a:solidFill>
            <a:schemeClr val="bg1">
              <a:lumMod val="95000"/>
            </a:schemeClr>
          </a:solidFill>
        </p:spPr>
        <p:txBody>
          <a:bodyPr wrap="square" lIns="288000" tIns="72000" rIns="360000" bIns="72000" anchor="ctr" anchorCtr="0">
            <a:normAutofit/>
          </a:bodyPr>
          <a:lstStyle>
            <a:lvl1pPr>
              <a:defRPr sz="1600" b="0" i="0"/>
            </a:lvl1pPr>
          </a:lstStyle>
          <a:p>
            <a:pPr lvl="0"/>
            <a:r>
              <a:rPr lang="en-US"/>
              <a:t>Notes comes here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3383280" y="6579668"/>
            <a:ext cx="880871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108081840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llout w notes left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535090"/>
            <a:ext cx="3383279" cy="5322910"/>
          </a:xfrm>
          <a:solidFill>
            <a:schemeClr val="bg1">
              <a:lumMod val="95000"/>
            </a:schemeClr>
          </a:solidFill>
        </p:spPr>
        <p:txBody>
          <a:bodyPr wrap="square" lIns="288000" tIns="72000" rIns="360000" bIns="72000" anchor="ctr" anchorCtr="0">
            <a:normAutofit/>
          </a:bodyPr>
          <a:lstStyle>
            <a:lvl1pPr>
              <a:defRPr sz="1600" b="0" i="0"/>
            </a:lvl1pPr>
          </a:lstStyle>
          <a:p>
            <a:pPr lvl="0"/>
            <a:r>
              <a:rPr lang="en-US"/>
              <a:t>Notes comes here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081907"/>
            <a:ext cx="12191999" cy="453183"/>
          </a:xfrm>
          <a:prstGeom prst="rect">
            <a:avLst/>
          </a:prstGeom>
          <a:solidFill>
            <a:schemeClr val="accent2"/>
          </a:solidFill>
        </p:spPr>
        <p:txBody>
          <a:bodyPr wrap="square" lIns="360000" tIns="72000" rIns="360000" bIns="72000">
            <a:spAutoFit/>
          </a:bodyPr>
          <a:lstStyle>
            <a:lvl1pPr algn="ctr">
              <a:lnSpc>
                <a:spcPct val="100000"/>
              </a:lnSpc>
              <a:defRPr sz="2000" b="1" cap="none" baseline="0">
                <a:solidFill>
                  <a:schemeClr val="bg1"/>
                </a:solidFill>
                <a:latin typeface="+mn-lt"/>
              </a:defRPr>
            </a:lvl1pPr>
            <a:lvl2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2pPr>
            <a:lvl3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3pPr>
            <a:lvl4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4pPr>
            <a:lvl5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5pPr>
          </a:lstStyle>
          <a:p>
            <a:pPr lvl="0"/>
            <a:r>
              <a:rPr lang="en-US"/>
              <a:t>Callout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3383281" y="6579668"/>
            <a:ext cx="880871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5685445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w notes left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081907"/>
            <a:ext cx="3383279" cy="5776093"/>
          </a:xfrm>
          <a:solidFill>
            <a:schemeClr val="bg1">
              <a:lumMod val="95000"/>
            </a:schemeClr>
          </a:solidFill>
        </p:spPr>
        <p:txBody>
          <a:bodyPr wrap="square" lIns="288000" tIns="72000" rIns="360000" bIns="72000" anchor="ctr" anchorCtr="0">
            <a:normAutofit/>
          </a:bodyPr>
          <a:lstStyle>
            <a:lvl1pPr>
              <a:defRPr sz="1600" b="0" i="0"/>
            </a:lvl1pPr>
          </a:lstStyle>
          <a:p>
            <a:pPr lvl="0"/>
            <a:r>
              <a:rPr lang="en-US"/>
              <a:t>Notes comes here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3383280" y="6579668"/>
            <a:ext cx="880871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3383280" y="1081907"/>
            <a:ext cx="8808720" cy="453183"/>
          </a:xfrm>
          <a:prstGeom prst="rect">
            <a:avLst/>
          </a:prstGeom>
          <a:noFill/>
        </p:spPr>
        <p:txBody>
          <a:bodyPr wrap="square" lIns="360000" tIns="72000" rIns="360000" bIns="72000">
            <a:spAutoFit/>
          </a:bodyPr>
          <a:lstStyle>
            <a:lvl1pPr algn="ctr">
              <a:lnSpc>
                <a:spcPct val="100000"/>
              </a:lnSpc>
              <a:defRPr sz="2000" b="1" cap="none" baseline="0">
                <a:solidFill>
                  <a:schemeClr val="tx1"/>
                </a:solidFill>
                <a:latin typeface="+mn-lt"/>
              </a:defRPr>
            </a:lvl1pPr>
            <a:lvl2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2pPr>
            <a:lvl3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3pPr>
            <a:lvl4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4pPr>
            <a:lvl5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5pPr>
          </a:lstStyle>
          <a:p>
            <a:pPr lvl="0"/>
            <a:r>
              <a:rPr lang="en-GB"/>
              <a:t>Table/Chart 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424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Only w notes left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3383281" y="6579668"/>
            <a:ext cx="880871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082040"/>
            <a:ext cx="3383279" cy="5775960"/>
          </a:xfrm>
          <a:solidFill>
            <a:schemeClr val="bg1">
              <a:lumMod val="95000"/>
            </a:schemeClr>
          </a:solidFill>
        </p:spPr>
        <p:txBody>
          <a:bodyPr wrap="square" lIns="288000" tIns="72000" rIns="360000" bIns="72000" anchor="ctr" anchorCtr="0">
            <a:normAutofit/>
          </a:bodyPr>
          <a:lstStyle>
            <a:lvl1pPr>
              <a:defRPr sz="1600" b="0" i="0"/>
            </a:lvl1pPr>
          </a:lstStyle>
          <a:p>
            <a:pPr lvl="0"/>
            <a:r>
              <a:rPr lang="en-US"/>
              <a:t>Notes comes here</a:t>
            </a:r>
          </a:p>
        </p:txBody>
      </p:sp>
      <p:sp>
        <p:nvSpPr>
          <p:cNvPr id="9" name="Content Placeholder 4"/>
          <p:cNvSpPr>
            <a:spLocks noGrp="1"/>
          </p:cNvSpPr>
          <p:nvPr>
            <p:ph sz="quarter" idx="12"/>
          </p:nvPr>
        </p:nvSpPr>
        <p:spPr>
          <a:xfrm>
            <a:off x="3786960" y="1274618"/>
            <a:ext cx="7906172" cy="5288742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spcAft>
                <a:spcPts val="1200"/>
              </a:spcAft>
              <a:defRPr/>
            </a:lvl1pPr>
            <a:lvl2pPr marL="252000" indent="-252000">
              <a:defRPr/>
            </a:lvl2pPr>
            <a:lvl3pPr marL="504000" indent="-252000">
              <a:defRPr/>
            </a:lvl3pPr>
            <a:lvl4pPr marL="756000" indent="-252000">
              <a:defRPr/>
            </a:lvl4pPr>
            <a:lvl5pPr marL="1008000" indent="-252000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137224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ear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79668"/>
            <a:ext cx="1219199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287846325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llout and Content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79668"/>
            <a:ext cx="1219199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081907"/>
            <a:ext cx="12191999" cy="453183"/>
          </a:xfrm>
          <a:prstGeom prst="rect">
            <a:avLst/>
          </a:prstGeom>
          <a:solidFill>
            <a:schemeClr val="accent2"/>
          </a:solidFill>
        </p:spPr>
        <p:txBody>
          <a:bodyPr wrap="square" lIns="360000" tIns="72000" rIns="360000" bIns="72000">
            <a:spAutoFit/>
          </a:bodyPr>
          <a:lstStyle>
            <a:lvl1pPr algn="ctr">
              <a:lnSpc>
                <a:spcPct val="100000"/>
              </a:lnSpc>
              <a:defRPr sz="2000" b="1" cap="none" baseline="0">
                <a:solidFill>
                  <a:schemeClr val="bg1"/>
                </a:solidFill>
                <a:latin typeface="+mn-lt"/>
              </a:defRPr>
            </a:lvl1pPr>
            <a:lvl2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2pPr>
            <a:lvl3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3pPr>
            <a:lvl4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4pPr>
            <a:lvl5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5pPr>
          </a:lstStyle>
          <a:p>
            <a:pPr lvl="0"/>
            <a:r>
              <a:rPr lang="en-US"/>
              <a:t>Callout</a:t>
            </a:r>
          </a:p>
        </p:txBody>
      </p:sp>
      <p:sp>
        <p:nvSpPr>
          <p:cNvPr id="9" name="Content Placeholder 4"/>
          <p:cNvSpPr>
            <a:spLocks noGrp="1"/>
          </p:cNvSpPr>
          <p:nvPr>
            <p:ph sz="quarter" idx="12"/>
          </p:nvPr>
        </p:nvSpPr>
        <p:spPr>
          <a:xfrm>
            <a:off x="719668" y="1828800"/>
            <a:ext cx="10752667" cy="4511040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spcAft>
                <a:spcPts val="1200"/>
              </a:spcAft>
              <a:defRPr/>
            </a:lvl1pPr>
            <a:lvl2pPr marL="252000" indent="-252000">
              <a:defRPr/>
            </a:lvl2pPr>
            <a:lvl3pPr marL="504000" indent="-252000">
              <a:defRPr/>
            </a:lvl3pPr>
            <a:lvl4pPr marL="756000" indent="-252000">
              <a:defRPr/>
            </a:lvl4pPr>
            <a:lvl5pPr marL="1008000" indent="-252000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574482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Section breaker w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08864" y="3929145"/>
            <a:ext cx="1713084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08864" y="2388333"/>
            <a:ext cx="11135268" cy="738664"/>
          </a:xfrm>
          <a:prstGeom prst="rect">
            <a:avLst/>
          </a:prstGeom>
          <a:noFill/>
        </p:spPr>
        <p:txBody>
          <a:bodyPr wrap="square" lIns="0" rIns="0" anchor="b" anchorCtr="0">
            <a:spAutoFit/>
          </a:bodyPr>
          <a:lstStyle>
            <a:lvl1pPr algn="l">
              <a:lnSpc>
                <a:spcPct val="100000"/>
              </a:lnSpc>
              <a:defRPr sz="4800" b="0" cap="none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Section Breaker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08864" y="3133534"/>
            <a:ext cx="11135268" cy="590931"/>
          </a:xfrm>
        </p:spPr>
        <p:txBody>
          <a:bodyPr wrap="square">
            <a:spAutoFit/>
          </a:bodyPr>
          <a:lstStyle>
            <a:lvl1pPr>
              <a:defRPr sz="3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Section Breaker Heading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3" y="324949"/>
            <a:ext cx="1312443" cy="34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0490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 userDrawn="1">
          <p15:clr>
            <a:srgbClr val="FBAE40"/>
          </p15:clr>
        </p15:guide>
        <p15:guide id="2" orient="horz" pos="822" userDrawn="1">
          <p15:clr>
            <a:srgbClr val="FBAE40"/>
          </p15:clr>
        </p15:guide>
        <p15:guide id="3" pos="544" userDrawn="1">
          <p15:clr>
            <a:srgbClr val="FBAE40"/>
          </p15:clr>
        </p15:guide>
        <p15:guide id="4" orient="horz" pos="3435" userDrawn="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Only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79668"/>
            <a:ext cx="1219199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  <p:sp>
        <p:nvSpPr>
          <p:cNvPr id="6" name="Content Placeholder 4"/>
          <p:cNvSpPr>
            <a:spLocks noGrp="1"/>
          </p:cNvSpPr>
          <p:nvPr>
            <p:ph sz="quarter" idx="11"/>
          </p:nvPr>
        </p:nvSpPr>
        <p:spPr>
          <a:xfrm>
            <a:off x="719668" y="1274618"/>
            <a:ext cx="10752667" cy="5065222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spcAft>
                <a:spcPts val="1200"/>
              </a:spcAft>
              <a:defRPr/>
            </a:lvl1pPr>
            <a:lvl2pPr marL="252000" indent="-252000">
              <a:defRPr/>
            </a:lvl2pPr>
            <a:lvl3pPr marL="504000" indent="-252000">
              <a:defRPr/>
            </a:lvl3pPr>
            <a:lvl4pPr marL="756000" indent="-252000">
              <a:defRPr/>
            </a:lvl4pPr>
            <a:lvl5pPr marL="1008000" indent="-252000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519135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ONC GLOBAL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chemeClr val="accent1">
                  <a:lumMod val="100000"/>
                </a:schemeClr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511173" y="1889041"/>
            <a:ext cx="11164452" cy="812530"/>
          </a:xfrm>
        </p:spPr>
        <p:txBody>
          <a:bodyPr wrap="square" anchor="b" anchorCtr="0">
            <a:sp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6600" b="0" baseline="0">
                <a:solidFill>
                  <a:schemeClr val="bg1"/>
                </a:solidFill>
                <a:latin typeface="+mj-lt"/>
              </a:defRPr>
            </a:lvl1pPr>
            <a:lvl2pPr>
              <a:defRPr sz="2400">
                <a:solidFill>
                  <a:schemeClr val="accent1"/>
                </a:solidFill>
                <a:latin typeface="+mj-lt"/>
              </a:defRPr>
            </a:lvl2pPr>
            <a:lvl3pPr>
              <a:defRPr sz="2400">
                <a:solidFill>
                  <a:schemeClr val="accent1"/>
                </a:solidFill>
                <a:latin typeface="+mj-lt"/>
              </a:defRPr>
            </a:lvl3pPr>
            <a:lvl4pPr>
              <a:defRPr sz="2400">
                <a:solidFill>
                  <a:schemeClr val="accent1"/>
                </a:solidFill>
                <a:latin typeface="+mj-lt"/>
              </a:defRPr>
            </a:lvl4pPr>
            <a:lvl5pPr>
              <a:defRPr sz="24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/>
              <a:t>Title comes here</a:t>
            </a:r>
          </a:p>
        </p:txBody>
      </p:sp>
      <p:sp>
        <p:nvSpPr>
          <p:cNvPr id="21" name="Text Placeholder 21"/>
          <p:cNvSpPr>
            <a:spLocks noGrp="1"/>
          </p:cNvSpPr>
          <p:nvPr>
            <p:ph type="body" sz="quarter" idx="18" hasCustomPrompt="1"/>
          </p:nvPr>
        </p:nvSpPr>
        <p:spPr>
          <a:xfrm>
            <a:off x="508864" y="4114851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/>
              <a:t>Moderator</a:t>
            </a:r>
            <a:endParaRPr lang="en-US"/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20" hasCustomPrompt="1"/>
          </p:nvPr>
        </p:nvSpPr>
        <p:spPr>
          <a:xfrm>
            <a:off x="508863" y="4549988"/>
            <a:ext cx="3726195" cy="276999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Moderator</a:t>
            </a:r>
          </a:p>
        </p:txBody>
      </p:sp>
      <p:sp>
        <p:nvSpPr>
          <p:cNvPr id="28" name="Text Placeholder 30"/>
          <p:cNvSpPr>
            <a:spLocks noGrp="1"/>
          </p:cNvSpPr>
          <p:nvPr>
            <p:ph type="body" sz="quarter" idx="24" hasCustomPrompt="1"/>
          </p:nvPr>
        </p:nvSpPr>
        <p:spPr>
          <a:xfrm>
            <a:off x="508863" y="2737527"/>
            <a:ext cx="11167747" cy="492443"/>
          </a:xfrm>
        </p:spPr>
        <p:txBody>
          <a:bodyPr wrap="square">
            <a:sp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400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508864" y="3775895"/>
            <a:ext cx="1713084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21"/>
          <p:cNvSpPr>
            <a:spLocks noGrp="1"/>
          </p:cNvSpPr>
          <p:nvPr>
            <p:ph type="body" sz="quarter" idx="25" hasCustomPrompt="1"/>
          </p:nvPr>
        </p:nvSpPr>
        <p:spPr>
          <a:xfrm>
            <a:off x="4608700" y="4114851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/>
              <a:t>Faculty</a:t>
            </a:r>
            <a:endParaRPr lang="en-US"/>
          </a:p>
        </p:txBody>
      </p:sp>
      <p:sp>
        <p:nvSpPr>
          <p:cNvPr id="20" name="Text Placeholder 21"/>
          <p:cNvSpPr>
            <a:spLocks noGrp="1"/>
          </p:cNvSpPr>
          <p:nvPr>
            <p:ph type="body" sz="quarter" idx="26" hasCustomPrompt="1"/>
          </p:nvPr>
        </p:nvSpPr>
        <p:spPr>
          <a:xfrm>
            <a:off x="4608699" y="4549988"/>
            <a:ext cx="3726195" cy="276999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Faculty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3" y="326131"/>
            <a:ext cx="2199513" cy="6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6843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368">
          <p15:clr>
            <a:srgbClr val="FBAE40"/>
          </p15:clr>
        </p15:guide>
        <p15:guide id="4" orient="horz" pos="3435">
          <p15:clr>
            <a:srgbClr val="FBAE40"/>
          </p15:clr>
        </p15:guide>
        <p15:guide id="5" orient="horz" pos="3816">
          <p15:clr>
            <a:srgbClr val="FBAE40"/>
          </p15:clr>
        </p15:guide>
        <p15:guide id="6" pos="272">
          <p15:clr>
            <a:srgbClr val="FBAE40"/>
          </p15:clr>
        </p15:guide>
        <p15:guide id="7" pos="453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ONC GLOBAL cover_extra-facul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chemeClr val="accent1">
                  <a:lumMod val="100000"/>
                </a:schemeClr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508864" y="3775895"/>
            <a:ext cx="1713084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3" y="326131"/>
            <a:ext cx="2199513" cy="637100"/>
          </a:xfrm>
          <a:prstGeom prst="rect">
            <a:avLst/>
          </a:prstGeom>
        </p:spPr>
      </p:pic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5D93EDFC-7F14-D048-826D-216DE04BA49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864" y="4114851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</a:t>
            </a:r>
            <a:endParaRPr lang="en-US" dirty="0"/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2EB0BB48-5044-0143-B872-9CCBA8E7004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863" y="4549988"/>
            <a:ext cx="3726195" cy="1871791"/>
          </a:xfr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Faculty</a:t>
            </a:r>
          </a:p>
        </p:txBody>
      </p:sp>
      <p:sp>
        <p:nvSpPr>
          <p:cNvPr id="14" name="Text Placeholder 21">
            <a:extLst>
              <a:ext uri="{FF2B5EF4-FFF2-40B4-BE49-F238E27FC236}">
                <a16:creationId xmlns:a16="http://schemas.microsoft.com/office/drawing/2014/main" id="{1DCB067A-0B72-0245-A3AA-A74CC89938B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08700" y="4114851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</a:t>
            </a:r>
            <a:endParaRPr lang="en-US" dirty="0"/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41ACF909-0550-0843-BE27-73F4C4365FB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08699" y="4549988"/>
            <a:ext cx="3726195" cy="1871791"/>
          </a:xfr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Faculty</a:t>
            </a:r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ADB30D2F-3925-4E4A-BB4F-35C1DE6E0E0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08864" y="1203308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</a:t>
            </a:r>
            <a:endParaRPr lang="en-US" dirty="0"/>
          </a:p>
        </p:txBody>
      </p:sp>
      <p:sp>
        <p:nvSpPr>
          <p:cNvPr id="18" name="Text Placeholder 21">
            <a:extLst>
              <a:ext uri="{FF2B5EF4-FFF2-40B4-BE49-F238E27FC236}">
                <a16:creationId xmlns:a16="http://schemas.microsoft.com/office/drawing/2014/main" id="{ACBF8503-8DBF-1A40-A413-44A2E8A7C49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8863" y="1638445"/>
            <a:ext cx="3726195" cy="1871791"/>
          </a:xfr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Faculty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9DA6C1BB-5033-F54B-8404-3D5D4E1D04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608700" y="1203308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</a:t>
            </a:r>
            <a:endParaRPr lang="en-US" dirty="0"/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41D40AA8-0685-3242-8E04-0A8E7B0A1F7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608699" y="1638445"/>
            <a:ext cx="3726195" cy="1871791"/>
          </a:xfr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Faculty</a:t>
            </a:r>
          </a:p>
        </p:txBody>
      </p:sp>
    </p:spTree>
    <p:extLst>
      <p:ext uri="{BB962C8B-B14F-4D97-AF65-F5344CB8AC3E}">
        <p14:creationId xmlns:p14="http://schemas.microsoft.com/office/powerpoint/2010/main" val="36212683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368">
          <p15:clr>
            <a:srgbClr val="FBAE40"/>
          </p15:clr>
        </p15:guide>
        <p15:guide id="4" orient="horz" pos="3435">
          <p15:clr>
            <a:srgbClr val="FBAE40"/>
          </p15:clr>
        </p15:guide>
        <p15:guide id="5" orient="horz" pos="3816">
          <p15:clr>
            <a:srgbClr val="FBAE40"/>
          </p15:clr>
        </p15:guide>
        <p15:guide id="6" pos="272">
          <p15:clr>
            <a:srgbClr val="FBAE40"/>
          </p15:clr>
        </p15:guide>
        <p15:guide id="7" pos="453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ONC GLOBAL 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08864" y="3929145"/>
            <a:ext cx="1713084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08864" y="2770297"/>
            <a:ext cx="11065820" cy="738664"/>
          </a:xfrm>
          <a:prstGeom prst="rect">
            <a:avLst/>
          </a:prstGeom>
          <a:noFill/>
        </p:spPr>
        <p:txBody>
          <a:bodyPr wrap="square" lIns="0" rIns="0" anchor="b" anchorCtr="0">
            <a:spAutoFit/>
          </a:bodyPr>
          <a:lstStyle>
            <a:lvl1pPr algn="l">
              <a:lnSpc>
                <a:spcPct val="100000"/>
              </a:lnSpc>
              <a:defRPr sz="4800" b="0" cap="none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Section Breaker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3" y="326131"/>
            <a:ext cx="2199513" cy="6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846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ONC GLOBAL Section breaker w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08864" y="3929145"/>
            <a:ext cx="1713084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08864" y="2388333"/>
            <a:ext cx="11135268" cy="738664"/>
          </a:xfrm>
          <a:prstGeom prst="rect">
            <a:avLst/>
          </a:prstGeom>
          <a:noFill/>
        </p:spPr>
        <p:txBody>
          <a:bodyPr wrap="square" lIns="0" rIns="0" anchor="b" anchorCtr="0">
            <a:spAutoFit/>
          </a:bodyPr>
          <a:lstStyle>
            <a:lvl1pPr algn="l">
              <a:lnSpc>
                <a:spcPct val="100000"/>
              </a:lnSpc>
              <a:defRPr sz="4800" b="0" cap="none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Section Breaker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08864" y="3133534"/>
            <a:ext cx="11135268" cy="590931"/>
          </a:xfrm>
        </p:spPr>
        <p:txBody>
          <a:bodyPr wrap="square">
            <a:spAutoFit/>
          </a:bodyPr>
          <a:lstStyle>
            <a:lvl1pPr>
              <a:defRPr sz="32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Section Breaker Heading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3" y="326131"/>
            <a:ext cx="2199513" cy="6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6771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ONC GLOBAL Thank you-Non-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extBox 1"/>
          <p:cNvSpPr txBox="1"/>
          <p:nvPr userDrawn="1"/>
        </p:nvSpPr>
        <p:spPr>
          <a:xfrm>
            <a:off x="508864" y="2397393"/>
            <a:ext cx="11363096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0">
                <a:solidFill>
                  <a:schemeClr val="bg2"/>
                </a:solidFill>
                <a:latin typeface="+mj-lt"/>
              </a:rPr>
              <a:t>Thank you for participating in this activity.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508864" y="3488074"/>
            <a:ext cx="11363096" cy="767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300">
                <a:solidFill>
                  <a:schemeClr val="bg2"/>
                </a:solidFill>
                <a:latin typeface="+mn-lt"/>
              </a:rPr>
              <a:t>Please proceed to answer the post-activity assessment questions and receive credit. </a:t>
            </a:r>
            <a:br>
              <a:rPr lang="en-US" sz="2300">
                <a:solidFill>
                  <a:schemeClr val="bg2"/>
                </a:solidFill>
                <a:latin typeface="+mn-lt"/>
              </a:rPr>
            </a:br>
            <a:r>
              <a:rPr lang="en-US" sz="2300">
                <a:solidFill>
                  <a:schemeClr val="bg2"/>
                </a:solidFill>
                <a:latin typeface="+mn-lt"/>
              </a:rPr>
              <a:t>Please also take a moment to complete the program evaluation.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3" y="326131"/>
            <a:ext cx="2199513" cy="6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1225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ONC GLOBAL Thank you-L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extBox 1"/>
          <p:cNvSpPr txBox="1"/>
          <p:nvPr userDrawn="1"/>
        </p:nvSpPr>
        <p:spPr>
          <a:xfrm>
            <a:off x="508864" y="2397393"/>
            <a:ext cx="11363096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0">
                <a:solidFill>
                  <a:schemeClr val="bg2"/>
                </a:solidFill>
                <a:latin typeface="+mj-lt"/>
              </a:rPr>
              <a:t>Thank you for participating in this activity.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508864" y="3488074"/>
            <a:ext cx="11363096" cy="3893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300">
                <a:solidFill>
                  <a:schemeClr val="bg2"/>
                </a:solidFill>
                <a:latin typeface="+mn-lt"/>
              </a:rPr>
              <a:t>Please take a moment to complete the program evaluation and receive credit.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3" y="326131"/>
            <a:ext cx="2199513" cy="6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6508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ONC GLOBAL Thank you-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extBox 1"/>
          <p:cNvSpPr txBox="1"/>
          <p:nvPr userDrawn="1"/>
        </p:nvSpPr>
        <p:spPr>
          <a:xfrm>
            <a:off x="508864" y="2397393"/>
            <a:ext cx="11363096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0">
                <a:solidFill>
                  <a:schemeClr val="bg2"/>
                </a:solidFill>
                <a:latin typeface="+mj-lt"/>
              </a:rPr>
              <a:t>Thank you for participating in this activity.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508864" y="3488074"/>
            <a:ext cx="11363096" cy="77867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300">
                <a:solidFill>
                  <a:schemeClr val="bg2"/>
                </a:solidFill>
                <a:latin typeface="+mn-lt"/>
              </a:rPr>
              <a:t>Please proceed to</a:t>
            </a:r>
            <a:r>
              <a:rPr lang="en-US" sz="2300" baseline="0">
                <a:solidFill>
                  <a:schemeClr val="bg2"/>
                </a:solidFill>
                <a:latin typeface="+mn-lt"/>
              </a:rPr>
              <a:t> answer the post-activity assessment questions and take a moment to complete the program evaluation.</a:t>
            </a:r>
            <a:endParaRPr lang="en-US" sz="2300">
              <a:solidFill>
                <a:schemeClr val="bg2"/>
              </a:solidFill>
              <a:latin typeface="+mn-lt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3" y="326131"/>
            <a:ext cx="2199513" cy="6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3764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ONC GLOBAL Thank you-Mic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extBox 1"/>
          <p:cNvSpPr txBox="1"/>
          <p:nvPr userDrawn="1"/>
        </p:nvSpPr>
        <p:spPr>
          <a:xfrm>
            <a:off x="508864" y="2397393"/>
            <a:ext cx="11363096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0">
                <a:solidFill>
                  <a:schemeClr val="bg2"/>
                </a:solidFill>
                <a:latin typeface="+mj-lt"/>
              </a:rPr>
              <a:t>Thank you for participating in this activity.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508864" y="3488074"/>
            <a:ext cx="11363096" cy="37452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300">
                <a:solidFill>
                  <a:schemeClr val="bg2"/>
                </a:solidFill>
                <a:latin typeface="+mn-lt"/>
              </a:rPr>
              <a:t>Please proceed and answer the post-activity assessment.​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3" y="326131"/>
            <a:ext cx="2199513" cy="6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2784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39092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Thank you-Non-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extBox 1"/>
          <p:cNvSpPr txBox="1"/>
          <p:nvPr userDrawn="1"/>
        </p:nvSpPr>
        <p:spPr>
          <a:xfrm>
            <a:off x="508864" y="2397393"/>
            <a:ext cx="11363096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0">
                <a:solidFill>
                  <a:schemeClr val="bg2"/>
                </a:solidFill>
                <a:latin typeface="+mj-lt"/>
              </a:rPr>
              <a:t>Thank you for participating in this activity.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508864" y="3488074"/>
            <a:ext cx="11363096" cy="767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300">
                <a:solidFill>
                  <a:schemeClr val="bg2"/>
                </a:solidFill>
                <a:latin typeface="+mn-lt"/>
              </a:rPr>
              <a:t>Please proceed to answer the post-activity assessment questions and receive credit. </a:t>
            </a:r>
            <a:br>
              <a:rPr lang="en-US" sz="2300">
                <a:solidFill>
                  <a:schemeClr val="bg2"/>
                </a:solidFill>
                <a:latin typeface="+mn-lt"/>
              </a:rPr>
            </a:br>
            <a:r>
              <a:rPr lang="en-US" sz="2300">
                <a:solidFill>
                  <a:schemeClr val="bg2"/>
                </a:solidFill>
                <a:latin typeface="+mn-lt"/>
              </a:rPr>
              <a:t>Please also take a moment to complete the program evaluation.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3" y="324949"/>
            <a:ext cx="1312443" cy="34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5009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79668"/>
            <a:ext cx="1219199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88755294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081907"/>
            <a:ext cx="12191999" cy="453183"/>
          </a:xfrm>
          <a:prstGeom prst="rect">
            <a:avLst/>
          </a:prstGeom>
          <a:noFill/>
        </p:spPr>
        <p:txBody>
          <a:bodyPr wrap="square" lIns="360000" tIns="72000" rIns="360000" bIns="72000">
            <a:spAutoFit/>
          </a:bodyPr>
          <a:lstStyle>
            <a:lvl1pPr algn="ctr">
              <a:lnSpc>
                <a:spcPct val="100000"/>
              </a:lnSpc>
              <a:defRPr sz="2000" b="1" cap="none" baseline="0">
                <a:solidFill>
                  <a:schemeClr val="tx1"/>
                </a:solidFill>
                <a:latin typeface="+mn-lt"/>
              </a:defRPr>
            </a:lvl1pPr>
            <a:lvl2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2pPr>
            <a:lvl3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3pPr>
            <a:lvl4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4pPr>
            <a:lvl5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5pPr>
          </a:lstStyle>
          <a:p>
            <a:pPr lvl="0"/>
            <a:r>
              <a:rPr lang="en-GB"/>
              <a:t>Table/Chart Title</a:t>
            </a:r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79668"/>
            <a:ext cx="1219199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15493915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081907"/>
            <a:ext cx="12191999" cy="453183"/>
          </a:xfrm>
          <a:prstGeom prst="rect">
            <a:avLst/>
          </a:prstGeom>
          <a:solidFill>
            <a:schemeClr val="accent2"/>
          </a:solidFill>
        </p:spPr>
        <p:txBody>
          <a:bodyPr wrap="square" lIns="360000" tIns="72000" rIns="360000" bIns="72000">
            <a:spAutoFit/>
          </a:bodyPr>
          <a:lstStyle>
            <a:lvl1pPr algn="ctr">
              <a:lnSpc>
                <a:spcPct val="100000"/>
              </a:lnSpc>
              <a:defRPr sz="2000" b="1" cap="none" baseline="0">
                <a:solidFill>
                  <a:schemeClr val="bg1"/>
                </a:solidFill>
                <a:latin typeface="+mn-lt"/>
              </a:defRPr>
            </a:lvl1pPr>
            <a:lvl2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2pPr>
            <a:lvl3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3pPr>
            <a:lvl4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4pPr>
            <a:lvl5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5pPr>
          </a:lstStyle>
          <a:p>
            <a:pPr lvl="0"/>
            <a:r>
              <a:rPr lang="en-US"/>
              <a:t>Callout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79668"/>
            <a:ext cx="1219199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17587114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79668"/>
            <a:ext cx="1219199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  <p:sp>
        <p:nvSpPr>
          <p:cNvPr id="6" name="Content Placeholder 4"/>
          <p:cNvSpPr>
            <a:spLocks noGrp="1"/>
          </p:cNvSpPr>
          <p:nvPr>
            <p:ph sz="quarter" idx="11"/>
          </p:nvPr>
        </p:nvSpPr>
        <p:spPr>
          <a:xfrm>
            <a:off x="719668" y="1274618"/>
            <a:ext cx="10752667" cy="5065222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spcAft>
                <a:spcPts val="1200"/>
              </a:spcAft>
              <a:defRPr/>
            </a:lvl1pPr>
            <a:lvl2pPr marL="252000" indent="-252000">
              <a:defRPr/>
            </a:lvl2pPr>
            <a:lvl3pPr marL="504000" indent="-252000">
              <a:defRPr/>
            </a:lvl3pPr>
            <a:lvl4pPr marL="756000" indent="-252000">
              <a:defRPr/>
            </a:lvl4pPr>
            <a:lvl5pPr marL="1008000" indent="-252000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70796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79668"/>
            <a:ext cx="1219199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081907"/>
            <a:ext cx="12191999" cy="453183"/>
          </a:xfrm>
          <a:prstGeom prst="rect">
            <a:avLst/>
          </a:prstGeom>
          <a:noFill/>
        </p:spPr>
        <p:txBody>
          <a:bodyPr wrap="square" lIns="360000" tIns="72000" rIns="360000" bIns="72000">
            <a:spAutoFit/>
          </a:bodyPr>
          <a:lstStyle>
            <a:lvl1pPr algn="ctr">
              <a:lnSpc>
                <a:spcPct val="100000"/>
              </a:lnSpc>
              <a:defRPr sz="2000" b="1" cap="none" baseline="0">
                <a:solidFill>
                  <a:schemeClr val="tx1"/>
                </a:solidFill>
                <a:latin typeface="+mn-lt"/>
              </a:defRPr>
            </a:lvl1pPr>
            <a:lvl2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2pPr>
            <a:lvl3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3pPr>
            <a:lvl4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4pPr>
            <a:lvl5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5pPr>
          </a:lstStyle>
          <a:p>
            <a:pPr lvl="0"/>
            <a:r>
              <a:rPr lang="en-GB"/>
              <a:t>Table/Chart Title</a:t>
            </a:r>
            <a:endParaRPr lang="en-US"/>
          </a:p>
        </p:txBody>
      </p:sp>
      <p:sp>
        <p:nvSpPr>
          <p:cNvPr id="8" name="Content Placeholder 4"/>
          <p:cNvSpPr>
            <a:spLocks noGrp="1"/>
          </p:cNvSpPr>
          <p:nvPr>
            <p:ph sz="quarter" idx="12"/>
          </p:nvPr>
        </p:nvSpPr>
        <p:spPr>
          <a:xfrm>
            <a:off x="719668" y="1828800"/>
            <a:ext cx="10752667" cy="4511040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spcAft>
                <a:spcPts val="1200"/>
              </a:spcAft>
              <a:defRPr/>
            </a:lvl1pPr>
            <a:lvl2pPr marL="252000" indent="-252000">
              <a:defRPr/>
            </a:lvl2pPr>
            <a:lvl3pPr marL="504000" indent="-252000">
              <a:defRPr/>
            </a:lvl3pPr>
            <a:lvl4pPr marL="756000" indent="-252000">
              <a:defRPr/>
            </a:lvl4pPr>
            <a:lvl5pPr marL="1008000" indent="-252000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968427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and Content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79668"/>
            <a:ext cx="1219199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081907"/>
            <a:ext cx="12191999" cy="453183"/>
          </a:xfrm>
          <a:prstGeom prst="rect">
            <a:avLst/>
          </a:prstGeom>
          <a:solidFill>
            <a:schemeClr val="accent2"/>
          </a:solidFill>
        </p:spPr>
        <p:txBody>
          <a:bodyPr wrap="square" lIns="360000" tIns="72000" rIns="360000" bIns="72000">
            <a:spAutoFit/>
          </a:bodyPr>
          <a:lstStyle>
            <a:lvl1pPr algn="ctr">
              <a:lnSpc>
                <a:spcPct val="100000"/>
              </a:lnSpc>
              <a:defRPr sz="2000" b="1" cap="none" baseline="0">
                <a:solidFill>
                  <a:schemeClr val="bg1"/>
                </a:solidFill>
                <a:latin typeface="+mn-lt"/>
              </a:defRPr>
            </a:lvl1pPr>
            <a:lvl2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2pPr>
            <a:lvl3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3pPr>
            <a:lvl4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4pPr>
            <a:lvl5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5pPr>
          </a:lstStyle>
          <a:p>
            <a:pPr lvl="0"/>
            <a:r>
              <a:rPr lang="en-US"/>
              <a:t>Callout</a:t>
            </a:r>
          </a:p>
        </p:txBody>
      </p:sp>
      <p:sp>
        <p:nvSpPr>
          <p:cNvPr id="9" name="Content Placeholder 4"/>
          <p:cNvSpPr>
            <a:spLocks noGrp="1"/>
          </p:cNvSpPr>
          <p:nvPr>
            <p:ph sz="quarter" idx="12"/>
          </p:nvPr>
        </p:nvSpPr>
        <p:spPr>
          <a:xfrm>
            <a:off x="719668" y="1828800"/>
            <a:ext cx="10752667" cy="4511040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spcAft>
                <a:spcPts val="1200"/>
              </a:spcAft>
              <a:defRPr/>
            </a:lvl1pPr>
            <a:lvl2pPr marL="252000" indent="-252000">
              <a:defRPr/>
            </a:lvl2pPr>
            <a:lvl3pPr marL="504000" indent="-252000">
              <a:defRPr/>
            </a:lvl3pPr>
            <a:lvl4pPr marL="756000" indent="-252000">
              <a:defRPr/>
            </a:lvl4pPr>
            <a:lvl5pPr marL="1008000" indent="-252000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220306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 w notes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" y="6579668"/>
            <a:ext cx="880871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808720" y="1082040"/>
            <a:ext cx="3383279" cy="5775960"/>
          </a:xfrm>
          <a:solidFill>
            <a:schemeClr val="bg1">
              <a:lumMod val="95000"/>
            </a:schemeClr>
          </a:solidFill>
        </p:spPr>
        <p:txBody>
          <a:bodyPr wrap="square" lIns="288000" tIns="72000" rIns="360000" bIns="72000" anchor="ctr" anchorCtr="0">
            <a:normAutofit/>
          </a:bodyPr>
          <a:lstStyle>
            <a:lvl1pPr>
              <a:defRPr sz="1600" b="0" i="0"/>
            </a:lvl1pPr>
          </a:lstStyle>
          <a:p>
            <a:pPr lvl="0"/>
            <a:r>
              <a:rPr lang="en-US"/>
              <a:t>Notes comes here</a:t>
            </a:r>
          </a:p>
        </p:txBody>
      </p:sp>
    </p:spTree>
    <p:extLst>
      <p:ext uri="{BB962C8B-B14F-4D97-AF65-F5344CB8AC3E}">
        <p14:creationId xmlns:p14="http://schemas.microsoft.com/office/powerpoint/2010/main" val="68940087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 notes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808720" y="1081907"/>
            <a:ext cx="3383279" cy="5776093"/>
          </a:xfrm>
          <a:solidFill>
            <a:schemeClr val="bg1">
              <a:lumMod val="95000"/>
            </a:schemeClr>
          </a:solidFill>
        </p:spPr>
        <p:txBody>
          <a:bodyPr wrap="square" lIns="288000" tIns="72000" rIns="360000" bIns="72000" anchor="ctr" anchorCtr="0">
            <a:normAutofit/>
          </a:bodyPr>
          <a:lstStyle>
            <a:lvl1pPr>
              <a:defRPr sz="1600" b="0" i="0"/>
            </a:lvl1pPr>
          </a:lstStyle>
          <a:p>
            <a:pPr lvl="0"/>
            <a:r>
              <a:rPr lang="en-US"/>
              <a:t>Notes comes here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" y="6579668"/>
            <a:ext cx="880871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1081907"/>
            <a:ext cx="8808720" cy="453183"/>
          </a:xfrm>
          <a:prstGeom prst="rect">
            <a:avLst/>
          </a:prstGeom>
          <a:noFill/>
        </p:spPr>
        <p:txBody>
          <a:bodyPr wrap="square" lIns="360000" tIns="72000" rIns="360000" bIns="72000">
            <a:spAutoFit/>
          </a:bodyPr>
          <a:lstStyle>
            <a:lvl1pPr algn="ctr">
              <a:lnSpc>
                <a:spcPct val="100000"/>
              </a:lnSpc>
              <a:defRPr sz="2000" b="1" cap="none" baseline="0">
                <a:solidFill>
                  <a:schemeClr val="tx1"/>
                </a:solidFill>
                <a:latin typeface="+mn-lt"/>
              </a:defRPr>
            </a:lvl1pPr>
            <a:lvl2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2pPr>
            <a:lvl3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3pPr>
            <a:lvl4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4pPr>
            <a:lvl5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5pPr>
          </a:lstStyle>
          <a:p>
            <a:pPr lvl="0"/>
            <a:r>
              <a:rPr lang="en-GB"/>
              <a:t>Table/Chart 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6435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 notes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808720" y="1535090"/>
            <a:ext cx="3383279" cy="5322910"/>
          </a:xfrm>
          <a:solidFill>
            <a:schemeClr val="bg1">
              <a:lumMod val="95000"/>
            </a:schemeClr>
          </a:solidFill>
        </p:spPr>
        <p:txBody>
          <a:bodyPr wrap="square" lIns="288000" tIns="72000" rIns="360000" bIns="72000" anchor="ctr" anchorCtr="0">
            <a:normAutofit/>
          </a:bodyPr>
          <a:lstStyle>
            <a:lvl1pPr>
              <a:defRPr sz="1600" b="0" i="0"/>
            </a:lvl1pPr>
          </a:lstStyle>
          <a:p>
            <a:pPr lvl="0"/>
            <a:r>
              <a:rPr lang="en-US"/>
              <a:t>Notes comes here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081907"/>
            <a:ext cx="12191999" cy="453183"/>
          </a:xfrm>
          <a:prstGeom prst="rect">
            <a:avLst/>
          </a:prstGeom>
          <a:solidFill>
            <a:schemeClr val="accent2"/>
          </a:solidFill>
        </p:spPr>
        <p:txBody>
          <a:bodyPr wrap="square" lIns="360000" tIns="72000" rIns="360000" bIns="72000">
            <a:spAutoFit/>
          </a:bodyPr>
          <a:lstStyle>
            <a:lvl1pPr algn="ctr">
              <a:lnSpc>
                <a:spcPct val="100000"/>
              </a:lnSpc>
              <a:defRPr sz="2000" b="1" cap="none" baseline="0">
                <a:solidFill>
                  <a:schemeClr val="bg1"/>
                </a:solidFill>
                <a:latin typeface="+mn-lt"/>
              </a:defRPr>
            </a:lvl1pPr>
            <a:lvl2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2pPr>
            <a:lvl3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3pPr>
            <a:lvl4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4pPr>
            <a:lvl5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5pPr>
          </a:lstStyle>
          <a:p>
            <a:pPr lvl="0"/>
            <a:r>
              <a:rPr lang="en-US"/>
              <a:t>Callout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" y="6579668"/>
            <a:ext cx="880871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15081103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w notes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" y="6579668"/>
            <a:ext cx="880871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808720" y="1082040"/>
            <a:ext cx="3383279" cy="5775960"/>
          </a:xfrm>
          <a:solidFill>
            <a:schemeClr val="bg1">
              <a:lumMod val="95000"/>
            </a:schemeClr>
          </a:solidFill>
        </p:spPr>
        <p:txBody>
          <a:bodyPr wrap="square" lIns="288000" tIns="72000" rIns="360000" bIns="72000" anchor="ctr" anchorCtr="0">
            <a:normAutofit/>
          </a:bodyPr>
          <a:lstStyle>
            <a:lvl1pPr>
              <a:defRPr sz="1600" b="0" i="0"/>
            </a:lvl1pPr>
          </a:lstStyle>
          <a:p>
            <a:pPr lvl="0"/>
            <a:r>
              <a:rPr lang="en-US"/>
              <a:t>Notes comes here</a:t>
            </a:r>
          </a:p>
        </p:txBody>
      </p:sp>
      <p:sp>
        <p:nvSpPr>
          <p:cNvPr id="6" name="Content Placeholder 4"/>
          <p:cNvSpPr>
            <a:spLocks noGrp="1"/>
          </p:cNvSpPr>
          <p:nvPr>
            <p:ph sz="quarter" idx="12"/>
          </p:nvPr>
        </p:nvSpPr>
        <p:spPr>
          <a:xfrm>
            <a:off x="719669" y="1274618"/>
            <a:ext cx="7906172" cy="5288742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spcAft>
                <a:spcPts val="1200"/>
              </a:spcAft>
              <a:defRPr/>
            </a:lvl1pPr>
            <a:lvl2pPr marL="252000" indent="-252000">
              <a:defRPr/>
            </a:lvl2pPr>
            <a:lvl3pPr marL="504000" indent="-252000">
              <a:defRPr/>
            </a:lvl3pPr>
            <a:lvl4pPr marL="756000" indent="-252000">
              <a:defRPr/>
            </a:lvl4pPr>
            <a:lvl5pPr marL="1008000" indent="-252000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11063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Thank you-L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extBox 1"/>
          <p:cNvSpPr txBox="1"/>
          <p:nvPr userDrawn="1"/>
        </p:nvSpPr>
        <p:spPr>
          <a:xfrm>
            <a:off x="508864" y="2397393"/>
            <a:ext cx="11363096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0">
                <a:solidFill>
                  <a:schemeClr val="bg2"/>
                </a:solidFill>
                <a:latin typeface="+mj-lt"/>
              </a:rPr>
              <a:t>Thank you for participating in this activity.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508864" y="3488074"/>
            <a:ext cx="11363096" cy="3893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300">
                <a:solidFill>
                  <a:schemeClr val="bg2"/>
                </a:solidFill>
                <a:latin typeface="+mn-lt"/>
              </a:rPr>
              <a:t>Please take a moment to complete the program evaluation and receive credit.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3" y="324949"/>
            <a:ext cx="1312443" cy="34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5631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 notes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" y="6579668"/>
            <a:ext cx="862583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808720" y="1081907"/>
            <a:ext cx="3383279" cy="5776093"/>
          </a:xfrm>
          <a:solidFill>
            <a:schemeClr val="bg1">
              <a:lumMod val="95000"/>
            </a:schemeClr>
          </a:solidFill>
        </p:spPr>
        <p:txBody>
          <a:bodyPr wrap="square" lIns="288000" tIns="72000" rIns="360000" bIns="72000" anchor="ctr" anchorCtr="0">
            <a:normAutofit/>
          </a:bodyPr>
          <a:lstStyle>
            <a:lvl1pPr>
              <a:defRPr sz="1600" b="0" i="0"/>
            </a:lvl1pPr>
          </a:lstStyle>
          <a:p>
            <a:pPr lvl="0"/>
            <a:r>
              <a:rPr lang="en-US"/>
              <a:t>Notes comes here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1081907"/>
            <a:ext cx="8808720" cy="453183"/>
          </a:xfrm>
          <a:prstGeom prst="rect">
            <a:avLst/>
          </a:prstGeom>
          <a:noFill/>
        </p:spPr>
        <p:txBody>
          <a:bodyPr wrap="square" lIns="360000" tIns="72000" rIns="360000" bIns="72000">
            <a:spAutoFit/>
          </a:bodyPr>
          <a:lstStyle>
            <a:lvl1pPr algn="ctr">
              <a:lnSpc>
                <a:spcPct val="100000"/>
              </a:lnSpc>
              <a:defRPr sz="2000" b="1" cap="none" baseline="0">
                <a:solidFill>
                  <a:schemeClr val="tx1"/>
                </a:solidFill>
                <a:latin typeface="+mn-lt"/>
              </a:defRPr>
            </a:lvl1pPr>
            <a:lvl2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2pPr>
            <a:lvl3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3pPr>
            <a:lvl4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4pPr>
            <a:lvl5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5pPr>
          </a:lstStyle>
          <a:p>
            <a:pPr lvl="0"/>
            <a:r>
              <a:rPr lang="en-GB"/>
              <a:t>Table/Chart Title</a:t>
            </a:r>
            <a:endParaRPr lang="en-US"/>
          </a:p>
        </p:txBody>
      </p:sp>
      <p:sp>
        <p:nvSpPr>
          <p:cNvPr id="8" name="Content Placeholder 4"/>
          <p:cNvSpPr>
            <a:spLocks noGrp="1"/>
          </p:cNvSpPr>
          <p:nvPr>
            <p:ph sz="quarter" idx="12"/>
          </p:nvPr>
        </p:nvSpPr>
        <p:spPr>
          <a:xfrm>
            <a:off x="719669" y="1817224"/>
            <a:ext cx="7906172" cy="4746135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spcAft>
                <a:spcPts val="1200"/>
              </a:spcAft>
              <a:defRPr/>
            </a:lvl1pPr>
            <a:lvl2pPr marL="252000" indent="-252000">
              <a:defRPr/>
            </a:lvl2pPr>
            <a:lvl3pPr marL="504000" indent="-252000">
              <a:defRPr/>
            </a:lvl3pPr>
            <a:lvl4pPr marL="756000" indent="-252000">
              <a:defRPr/>
            </a:lvl4pPr>
            <a:lvl5pPr marL="1008000" indent="-252000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168323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and Content w notes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" y="6579668"/>
            <a:ext cx="862583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8808720" y="1535090"/>
            <a:ext cx="3383279" cy="5322910"/>
          </a:xfrm>
          <a:solidFill>
            <a:schemeClr val="bg1">
              <a:lumMod val="95000"/>
            </a:schemeClr>
          </a:solidFill>
        </p:spPr>
        <p:txBody>
          <a:bodyPr wrap="square" lIns="288000" tIns="72000" rIns="360000" bIns="72000" anchor="ctr" anchorCtr="0">
            <a:normAutofit/>
          </a:bodyPr>
          <a:lstStyle>
            <a:lvl1pPr>
              <a:defRPr sz="1600" b="0" i="0"/>
            </a:lvl1pPr>
          </a:lstStyle>
          <a:p>
            <a:pPr lvl="0"/>
            <a:r>
              <a:rPr lang="en-US"/>
              <a:t>Notes comes here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081907"/>
            <a:ext cx="12191999" cy="453183"/>
          </a:xfrm>
          <a:prstGeom prst="rect">
            <a:avLst/>
          </a:prstGeom>
          <a:solidFill>
            <a:schemeClr val="accent2"/>
          </a:solidFill>
        </p:spPr>
        <p:txBody>
          <a:bodyPr wrap="square" lIns="360000" tIns="72000" rIns="360000" bIns="72000">
            <a:spAutoFit/>
          </a:bodyPr>
          <a:lstStyle>
            <a:lvl1pPr algn="ctr">
              <a:lnSpc>
                <a:spcPct val="100000"/>
              </a:lnSpc>
              <a:defRPr sz="2000" b="1" cap="none" baseline="0">
                <a:solidFill>
                  <a:schemeClr val="bg1"/>
                </a:solidFill>
                <a:latin typeface="+mn-lt"/>
              </a:defRPr>
            </a:lvl1pPr>
            <a:lvl2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2pPr>
            <a:lvl3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3pPr>
            <a:lvl4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4pPr>
            <a:lvl5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5pPr>
          </a:lstStyle>
          <a:p>
            <a:pPr lvl="0"/>
            <a:r>
              <a:rPr lang="en-US"/>
              <a:t>Callout</a:t>
            </a:r>
          </a:p>
        </p:txBody>
      </p:sp>
      <p:sp>
        <p:nvSpPr>
          <p:cNvPr id="9" name="Content Placeholder 4"/>
          <p:cNvSpPr>
            <a:spLocks noGrp="1"/>
          </p:cNvSpPr>
          <p:nvPr>
            <p:ph sz="quarter" idx="12"/>
          </p:nvPr>
        </p:nvSpPr>
        <p:spPr>
          <a:xfrm>
            <a:off x="719669" y="1817224"/>
            <a:ext cx="7906172" cy="4746135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spcAft>
                <a:spcPts val="1200"/>
              </a:spcAft>
              <a:defRPr/>
            </a:lvl1pPr>
            <a:lvl2pPr marL="252000" indent="-252000">
              <a:defRPr/>
            </a:lvl2pPr>
            <a:lvl3pPr marL="504000" indent="-252000">
              <a:defRPr/>
            </a:lvl3pPr>
            <a:lvl4pPr marL="756000" indent="-252000">
              <a:defRPr/>
            </a:lvl4pPr>
            <a:lvl5pPr marL="1008000" indent="-252000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354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 w notes left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082040"/>
            <a:ext cx="3383279" cy="5775960"/>
          </a:xfrm>
          <a:solidFill>
            <a:schemeClr val="bg1">
              <a:lumMod val="95000"/>
            </a:schemeClr>
          </a:solidFill>
        </p:spPr>
        <p:txBody>
          <a:bodyPr wrap="square" lIns="288000" tIns="72000" rIns="360000" bIns="72000" anchor="ctr" anchorCtr="0">
            <a:normAutofit/>
          </a:bodyPr>
          <a:lstStyle>
            <a:lvl1pPr>
              <a:defRPr sz="1600" b="0" i="0"/>
            </a:lvl1pPr>
          </a:lstStyle>
          <a:p>
            <a:pPr lvl="0"/>
            <a:r>
              <a:rPr lang="en-US"/>
              <a:t>Notes comes here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3383280" y="6579668"/>
            <a:ext cx="880871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337600924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 notes left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081907"/>
            <a:ext cx="3383279" cy="5776093"/>
          </a:xfrm>
          <a:solidFill>
            <a:schemeClr val="bg1">
              <a:lumMod val="95000"/>
            </a:schemeClr>
          </a:solidFill>
        </p:spPr>
        <p:txBody>
          <a:bodyPr wrap="square" lIns="288000" tIns="72000" rIns="360000" bIns="72000" anchor="ctr" anchorCtr="0">
            <a:normAutofit/>
          </a:bodyPr>
          <a:lstStyle>
            <a:lvl1pPr>
              <a:defRPr sz="1600" b="0" i="0"/>
            </a:lvl1pPr>
          </a:lstStyle>
          <a:p>
            <a:pPr lvl="0"/>
            <a:r>
              <a:rPr lang="en-US"/>
              <a:t>Notes comes here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3383280" y="6579668"/>
            <a:ext cx="880871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3383280" y="1081907"/>
            <a:ext cx="8808720" cy="453183"/>
          </a:xfrm>
          <a:prstGeom prst="rect">
            <a:avLst/>
          </a:prstGeom>
          <a:noFill/>
        </p:spPr>
        <p:txBody>
          <a:bodyPr wrap="square" lIns="360000" tIns="72000" rIns="360000" bIns="72000">
            <a:spAutoFit/>
          </a:bodyPr>
          <a:lstStyle>
            <a:lvl1pPr algn="ctr">
              <a:lnSpc>
                <a:spcPct val="100000"/>
              </a:lnSpc>
              <a:defRPr sz="2000" b="1" cap="none" baseline="0">
                <a:solidFill>
                  <a:schemeClr val="tx1"/>
                </a:solidFill>
                <a:latin typeface="+mn-lt"/>
              </a:defRPr>
            </a:lvl1pPr>
            <a:lvl2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2pPr>
            <a:lvl3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3pPr>
            <a:lvl4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4pPr>
            <a:lvl5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5pPr>
          </a:lstStyle>
          <a:p>
            <a:pPr lvl="0"/>
            <a:r>
              <a:rPr lang="en-GB"/>
              <a:t>Table/Chart 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3319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w notes left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535090"/>
            <a:ext cx="3383279" cy="5322910"/>
          </a:xfrm>
          <a:solidFill>
            <a:schemeClr val="bg1">
              <a:lumMod val="95000"/>
            </a:schemeClr>
          </a:solidFill>
        </p:spPr>
        <p:txBody>
          <a:bodyPr wrap="square" lIns="288000" tIns="72000" rIns="360000" bIns="72000" anchor="ctr" anchorCtr="0">
            <a:normAutofit/>
          </a:bodyPr>
          <a:lstStyle>
            <a:lvl1pPr>
              <a:defRPr sz="1600" b="0" i="0"/>
            </a:lvl1pPr>
          </a:lstStyle>
          <a:p>
            <a:pPr lvl="0"/>
            <a:r>
              <a:rPr lang="en-US"/>
              <a:t>Notes comes here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081907"/>
            <a:ext cx="12191999" cy="453183"/>
          </a:xfrm>
          <a:prstGeom prst="rect">
            <a:avLst/>
          </a:prstGeom>
          <a:solidFill>
            <a:schemeClr val="accent2"/>
          </a:solidFill>
        </p:spPr>
        <p:txBody>
          <a:bodyPr wrap="square" lIns="360000" tIns="72000" rIns="360000" bIns="72000">
            <a:spAutoFit/>
          </a:bodyPr>
          <a:lstStyle>
            <a:lvl1pPr algn="ctr">
              <a:lnSpc>
                <a:spcPct val="100000"/>
              </a:lnSpc>
              <a:defRPr sz="2000" b="1" cap="none" baseline="0">
                <a:solidFill>
                  <a:schemeClr val="bg1"/>
                </a:solidFill>
                <a:latin typeface="+mn-lt"/>
              </a:defRPr>
            </a:lvl1pPr>
            <a:lvl2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2pPr>
            <a:lvl3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3pPr>
            <a:lvl4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4pPr>
            <a:lvl5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5pPr>
          </a:lstStyle>
          <a:p>
            <a:pPr lvl="0"/>
            <a:r>
              <a:rPr lang="en-US"/>
              <a:t>Callout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3383281" y="6579668"/>
            <a:ext cx="880871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22382972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w notes left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3383281" y="6579668"/>
            <a:ext cx="880871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082040"/>
            <a:ext cx="3383279" cy="5775960"/>
          </a:xfrm>
          <a:solidFill>
            <a:schemeClr val="bg1">
              <a:lumMod val="95000"/>
            </a:schemeClr>
          </a:solidFill>
        </p:spPr>
        <p:txBody>
          <a:bodyPr wrap="square" lIns="288000" tIns="72000" rIns="360000" bIns="72000" anchor="ctr" anchorCtr="0">
            <a:normAutofit/>
          </a:bodyPr>
          <a:lstStyle>
            <a:lvl1pPr>
              <a:defRPr sz="1600" b="0" i="0"/>
            </a:lvl1pPr>
          </a:lstStyle>
          <a:p>
            <a:pPr lvl="0"/>
            <a:r>
              <a:rPr lang="en-US"/>
              <a:t>Notes comes here</a:t>
            </a:r>
          </a:p>
        </p:txBody>
      </p:sp>
      <p:sp>
        <p:nvSpPr>
          <p:cNvPr id="9" name="Content Placeholder 4"/>
          <p:cNvSpPr>
            <a:spLocks noGrp="1"/>
          </p:cNvSpPr>
          <p:nvPr>
            <p:ph sz="quarter" idx="12"/>
          </p:nvPr>
        </p:nvSpPr>
        <p:spPr>
          <a:xfrm>
            <a:off x="3786960" y="1274618"/>
            <a:ext cx="7906172" cy="5288742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spcAft>
                <a:spcPts val="1200"/>
              </a:spcAft>
              <a:defRPr/>
            </a:lvl1pPr>
            <a:lvl2pPr marL="252000" indent="-252000">
              <a:defRPr/>
            </a:lvl2pPr>
            <a:lvl3pPr marL="504000" indent="-252000">
              <a:defRPr/>
            </a:lvl3pPr>
            <a:lvl4pPr marL="756000" indent="-252000">
              <a:defRPr/>
            </a:lvl4pPr>
            <a:lvl5pPr marL="1008000" indent="-252000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988596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 notes left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3383280" y="6579668"/>
            <a:ext cx="862583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1081907"/>
            <a:ext cx="3383279" cy="5776093"/>
          </a:xfrm>
          <a:solidFill>
            <a:schemeClr val="bg1">
              <a:lumMod val="95000"/>
            </a:schemeClr>
          </a:solidFill>
        </p:spPr>
        <p:txBody>
          <a:bodyPr wrap="square" lIns="288000" tIns="72000" rIns="360000" bIns="72000" anchor="ctr" anchorCtr="0">
            <a:normAutofit/>
          </a:bodyPr>
          <a:lstStyle>
            <a:lvl1pPr>
              <a:defRPr sz="1600" b="0" i="0"/>
            </a:lvl1pPr>
          </a:lstStyle>
          <a:p>
            <a:pPr lvl="0"/>
            <a:r>
              <a:rPr lang="en-US"/>
              <a:t>Notes comes here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3383280" y="1081907"/>
            <a:ext cx="8808720" cy="453183"/>
          </a:xfrm>
          <a:prstGeom prst="rect">
            <a:avLst/>
          </a:prstGeom>
          <a:noFill/>
        </p:spPr>
        <p:txBody>
          <a:bodyPr wrap="square" lIns="360000" tIns="72000" rIns="360000" bIns="72000">
            <a:spAutoFit/>
          </a:bodyPr>
          <a:lstStyle>
            <a:lvl1pPr algn="ctr">
              <a:lnSpc>
                <a:spcPct val="100000"/>
              </a:lnSpc>
              <a:defRPr sz="2000" b="1" cap="none" baseline="0">
                <a:solidFill>
                  <a:schemeClr val="tx1"/>
                </a:solidFill>
                <a:latin typeface="+mn-lt"/>
              </a:defRPr>
            </a:lvl1pPr>
            <a:lvl2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2pPr>
            <a:lvl3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3pPr>
            <a:lvl4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4pPr>
            <a:lvl5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5pPr>
          </a:lstStyle>
          <a:p>
            <a:pPr lvl="0"/>
            <a:r>
              <a:rPr lang="en-GB"/>
              <a:t>Table/Chart Title</a:t>
            </a:r>
            <a:endParaRPr lang="en-US"/>
          </a:p>
        </p:txBody>
      </p:sp>
      <p:sp>
        <p:nvSpPr>
          <p:cNvPr id="12" name="Content Placeholder 4"/>
          <p:cNvSpPr>
            <a:spLocks noGrp="1"/>
          </p:cNvSpPr>
          <p:nvPr>
            <p:ph sz="quarter" idx="12"/>
          </p:nvPr>
        </p:nvSpPr>
        <p:spPr>
          <a:xfrm>
            <a:off x="3786960" y="1797908"/>
            <a:ext cx="7906172" cy="4765452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spcAft>
                <a:spcPts val="1200"/>
              </a:spcAft>
              <a:defRPr/>
            </a:lvl1pPr>
            <a:lvl2pPr marL="252000" indent="-252000">
              <a:defRPr/>
            </a:lvl2pPr>
            <a:lvl3pPr marL="504000" indent="-252000">
              <a:defRPr/>
            </a:lvl3pPr>
            <a:lvl4pPr marL="756000" indent="-252000">
              <a:defRPr/>
            </a:lvl4pPr>
            <a:lvl5pPr marL="1008000" indent="-252000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416939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out and Content w notes left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3383279" y="6579668"/>
            <a:ext cx="862583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535090"/>
            <a:ext cx="3383279" cy="5322910"/>
          </a:xfrm>
          <a:solidFill>
            <a:schemeClr val="bg1">
              <a:lumMod val="95000"/>
            </a:schemeClr>
          </a:solidFill>
        </p:spPr>
        <p:txBody>
          <a:bodyPr wrap="square" lIns="288000" tIns="72000" rIns="360000" bIns="72000" anchor="ctr" anchorCtr="0">
            <a:normAutofit/>
          </a:bodyPr>
          <a:lstStyle>
            <a:lvl1pPr>
              <a:defRPr sz="1600" b="0" i="0"/>
            </a:lvl1pPr>
          </a:lstStyle>
          <a:p>
            <a:pPr lvl="0"/>
            <a:r>
              <a:rPr lang="en-US"/>
              <a:t>Notes comes here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081907"/>
            <a:ext cx="12191999" cy="453183"/>
          </a:xfrm>
          <a:prstGeom prst="rect">
            <a:avLst/>
          </a:prstGeom>
          <a:solidFill>
            <a:schemeClr val="accent2"/>
          </a:solidFill>
        </p:spPr>
        <p:txBody>
          <a:bodyPr wrap="square" lIns="360000" tIns="72000" rIns="360000" bIns="72000">
            <a:spAutoFit/>
          </a:bodyPr>
          <a:lstStyle>
            <a:lvl1pPr algn="ctr">
              <a:lnSpc>
                <a:spcPct val="100000"/>
              </a:lnSpc>
              <a:defRPr sz="2000" b="1" cap="none" baseline="0">
                <a:solidFill>
                  <a:schemeClr val="bg1"/>
                </a:solidFill>
                <a:latin typeface="+mn-lt"/>
              </a:defRPr>
            </a:lvl1pPr>
            <a:lvl2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2pPr>
            <a:lvl3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3pPr>
            <a:lvl4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4pPr>
            <a:lvl5pPr>
              <a:defRPr cap="all" baseline="0">
                <a:solidFill>
                  <a:schemeClr val="bg2">
                    <a:lumMod val="50000"/>
                  </a:schemeClr>
                </a:solidFill>
                <a:latin typeface="Montserrat SemiBold" panose="00000700000000000000" pitchFamily="50" charset="0"/>
              </a:defRPr>
            </a:lvl5pPr>
          </a:lstStyle>
          <a:p>
            <a:pPr lvl="0"/>
            <a:r>
              <a:rPr lang="en-US"/>
              <a:t>Callout</a:t>
            </a:r>
          </a:p>
        </p:txBody>
      </p:sp>
      <p:sp>
        <p:nvSpPr>
          <p:cNvPr id="12" name="Content Placeholder 4"/>
          <p:cNvSpPr>
            <a:spLocks noGrp="1"/>
          </p:cNvSpPr>
          <p:nvPr>
            <p:ph sz="quarter" idx="12"/>
          </p:nvPr>
        </p:nvSpPr>
        <p:spPr>
          <a:xfrm>
            <a:off x="3786960" y="1797908"/>
            <a:ext cx="7906172" cy="4765452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spcAft>
                <a:spcPts val="1200"/>
              </a:spcAft>
              <a:defRPr/>
            </a:lvl1pPr>
            <a:lvl2pPr marL="252000" indent="-252000">
              <a:defRPr/>
            </a:lvl2pPr>
            <a:lvl3pPr marL="504000" indent="-252000">
              <a:defRPr/>
            </a:lvl3pPr>
            <a:lvl4pPr marL="756000" indent="-252000">
              <a:defRPr/>
            </a:lvl4pPr>
            <a:lvl5pPr marL="1008000" indent="-252000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037245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 w notes top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79668"/>
            <a:ext cx="1219199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97280"/>
            <a:ext cx="12191999" cy="1414426"/>
          </a:xfrm>
          <a:solidFill>
            <a:schemeClr val="bg1">
              <a:lumMod val="95000"/>
            </a:schemeClr>
          </a:solidFill>
        </p:spPr>
        <p:txBody>
          <a:bodyPr wrap="square" lIns="720000" tIns="72000" rIns="720000" bIns="72000" anchor="ctr" anchorCtr="0">
            <a:normAutofit/>
          </a:bodyPr>
          <a:lstStyle>
            <a:lvl1pPr>
              <a:defRPr sz="1600" b="0" i="0"/>
            </a:lvl1pPr>
          </a:lstStyle>
          <a:p>
            <a:pPr lvl="0"/>
            <a:r>
              <a:rPr lang="en-US"/>
              <a:t>Notes comes here</a:t>
            </a:r>
          </a:p>
        </p:txBody>
      </p:sp>
    </p:spTree>
    <p:extLst>
      <p:ext uri="{BB962C8B-B14F-4D97-AF65-F5344CB8AC3E}">
        <p14:creationId xmlns:p14="http://schemas.microsoft.com/office/powerpoint/2010/main" val="145173156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w notes top w re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1097280"/>
            <a:ext cx="12191999" cy="1414426"/>
          </a:xfrm>
          <a:solidFill>
            <a:schemeClr val="bg1">
              <a:lumMod val="95000"/>
            </a:schemeClr>
          </a:solidFill>
        </p:spPr>
        <p:txBody>
          <a:bodyPr wrap="square" lIns="720000" tIns="72000" rIns="648000" bIns="72000" anchor="ctr" anchorCtr="0">
            <a:normAutofit/>
          </a:bodyPr>
          <a:lstStyle>
            <a:lvl1pPr>
              <a:defRPr sz="1600" b="0" i="0"/>
            </a:lvl1pPr>
          </a:lstStyle>
          <a:p>
            <a:pPr lvl="0"/>
            <a:r>
              <a:rPr lang="en-US"/>
              <a:t>Notes comes here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579668"/>
            <a:ext cx="12191999" cy="278332"/>
          </a:xfrm>
          <a:noFill/>
        </p:spPr>
        <p:txBody>
          <a:bodyPr wrap="square" lIns="180000" tIns="36000" rIns="180000" bIns="72000" anchor="b" anchorCtr="0">
            <a:sp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100" b="0" i="0"/>
            </a:lvl1pPr>
          </a:lstStyle>
          <a:p>
            <a:pPr lvl="0"/>
            <a:r>
              <a:rPr lang="en-US"/>
              <a:t>Reference</a:t>
            </a:r>
          </a:p>
        </p:txBody>
      </p:sp>
      <p:sp>
        <p:nvSpPr>
          <p:cNvPr id="9" name="Content Placeholder 4"/>
          <p:cNvSpPr>
            <a:spLocks noGrp="1"/>
          </p:cNvSpPr>
          <p:nvPr>
            <p:ph sz="quarter" idx="12"/>
          </p:nvPr>
        </p:nvSpPr>
        <p:spPr>
          <a:xfrm>
            <a:off x="719668" y="2647796"/>
            <a:ext cx="10752667" cy="3765361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spcAft>
                <a:spcPts val="1200"/>
              </a:spcAft>
              <a:defRPr/>
            </a:lvl1pPr>
            <a:lvl2pPr marL="252000" indent="-252000">
              <a:defRPr/>
            </a:lvl2pPr>
            <a:lvl3pPr marL="504000" indent="-252000">
              <a:defRPr/>
            </a:lvl3pPr>
            <a:lvl4pPr marL="756000" indent="-252000">
              <a:defRPr/>
            </a:lvl4pPr>
            <a:lvl5pPr marL="1008000" indent="-252000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011059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Thank you-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extBox 1"/>
          <p:cNvSpPr txBox="1"/>
          <p:nvPr userDrawn="1"/>
        </p:nvSpPr>
        <p:spPr>
          <a:xfrm>
            <a:off x="508864" y="2397393"/>
            <a:ext cx="11363096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0">
                <a:solidFill>
                  <a:schemeClr val="bg2"/>
                </a:solidFill>
                <a:latin typeface="+mj-lt"/>
              </a:rPr>
              <a:t>Thank you for participating in this activity.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508864" y="3488074"/>
            <a:ext cx="11363096" cy="77867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300">
                <a:solidFill>
                  <a:schemeClr val="bg2"/>
                </a:solidFill>
                <a:latin typeface="+mn-lt"/>
              </a:rPr>
              <a:t>Please proceed to</a:t>
            </a:r>
            <a:r>
              <a:rPr lang="en-US" sz="2300" baseline="0">
                <a:solidFill>
                  <a:schemeClr val="bg2"/>
                </a:solidFill>
                <a:latin typeface="+mn-lt"/>
              </a:rPr>
              <a:t> answer the post-activity assessment questions and take a moment to complete the program evaluation.</a:t>
            </a:r>
            <a:endParaRPr lang="en-US" sz="2300">
              <a:solidFill>
                <a:schemeClr val="bg2"/>
              </a:solidFill>
              <a:latin typeface="+mn-lt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3" y="324949"/>
            <a:ext cx="1312443" cy="34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9186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 GLOBAL 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08864" y="3929145"/>
            <a:ext cx="1713084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08864" y="2770297"/>
            <a:ext cx="11065820" cy="738664"/>
          </a:xfrm>
          <a:prstGeom prst="rect">
            <a:avLst/>
          </a:prstGeom>
          <a:noFill/>
        </p:spPr>
        <p:txBody>
          <a:bodyPr wrap="square" lIns="0" rIns="0" anchor="b" anchorCtr="0">
            <a:spAutoFit/>
          </a:bodyPr>
          <a:lstStyle>
            <a:lvl1pPr algn="l">
              <a:lnSpc>
                <a:spcPct val="100000"/>
              </a:lnSpc>
              <a:defRPr sz="4800" b="0" cap="none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Section Breaker</a:t>
            </a:r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5" y="324949"/>
            <a:ext cx="1713083" cy="34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1573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82E465-9E2E-4F3C-839B-77F50FCE3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08F54-EF46-4369-B4C2-CBC5307AEEC8}" type="datetimeFigureOut">
              <a:rPr lang="en-US" smtClean="0"/>
              <a:t>3/24/2022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28780A-20B6-49D7-BA9D-75C919701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2F6A18-DEE4-4438-998A-A9F3D424F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87BF2-3920-4DB3-B0D1-09AAA8015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966709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1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56032" y="1476354"/>
            <a:ext cx="11612880" cy="4657828"/>
          </a:xfrm>
          <a:prstGeom prst="rect">
            <a:avLst/>
          </a:prstGeom>
        </p:spPr>
        <p:txBody>
          <a:bodyPr/>
          <a:lstStyle>
            <a:lvl1pPr>
              <a:defRPr sz="3200" b="1" i="0">
                <a:solidFill>
                  <a:srgbClr val="141414"/>
                </a:solidFill>
                <a:latin typeface="Franklin Gothic Book" panose="020B0503020102020204" pitchFamily="34" charset="0"/>
              </a:defRPr>
            </a:lvl1pPr>
            <a:lvl2pPr>
              <a:defRPr sz="3200" b="0" i="0">
                <a:solidFill>
                  <a:srgbClr val="141414"/>
                </a:solidFill>
                <a:latin typeface="Franklin Gothic Book" panose="020B0503020102020204" pitchFamily="34" charset="0"/>
              </a:defRPr>
            </a:lvl2pPr>
            <a:lvl3pPr>
              <a:defRPr sz="2667" b="0" i="0">
                <a:solidFill>
                  <a:srgbClr val="141414"/>
                </a:solidFill>
                <a:latin typeface="Franklin Gothic Book" panose="020B0503020102020204" pitchFamily="34" charset="0"/>
              </a:defRPr>
            </a:lvl3pPr>
            <a:lvl4pPr>
              <a:defRPr sz="2400" b="0" i="0">
                <a:solidFill>
                  <a:srgbClr val="141414"/>
                </a:solidFill>
                <a:latin typeface="Franklin Gothic Book" panose="020B0503020102020204" pitchFamily="34" charset="0"/>
              </a:defRPr>
            </a:lvl4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>
          <a:xfrm>
            <a:off x="256033" y="6163056"/>
            <a:ext cx="11085039" cy="475488"/>
          </a:xfrm>
          <a:prstGeom prst="rect">
            <a:avLst/>
          </a:prstGeom>
        </p:spPr>
        <p:txBody>
          <a:bodyPr anchor="b"/>
          <a:lstStyle>
            <a:lvl1pPr>
              <a:spcBef>
                <a:spcPts val="0"/>
              </a:spcBef>
              <a:defRPr sz="1400" b="0" i="0">
                <a:latin typeface="Franklin Gothic Book" panose="020B0503020102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B4EAA9C-DC0A-0048-A2D8-74BB19787D68}"/>
              </a:ext>
            </a:extLst>
          </p:cNvPr>
          <p:cNvSpPr/>
          <p:nvPr userDrawn="1"/>
        </p:nvSpPr>
        <p:spPr>
          <a:xfrm>
            <a:off x="11559260" y="6260293"/>
            <a:ext cx="449323" cy="44932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="0" i="0" dirty="0">
              <a:latin typeface="Franklin Gothic Book" panose="020B0503020102020204" pitchFamily="34" charset="0"/>
            </a:endParaRP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48288" y="6345936"/>
            <a:ext cx="667512" cy="274320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ctr">
              <a:defRPr sz="1200" b="0">
                <a:solidFill>
                  <a:schemeClr val="tx1"/>
                </a:solidFill>
                <a:latin typeface="Franklin Gothic Medium Cond" panose="020B0606030402020204" pitchFamily="34" charset="0"/>
              </a:defRPr>
            </a:lvl1pPr>
          </a:lstStyle>
          <a:p>
            <a:fld id="{BFA19188-CCD0-4FFB-8DFB-60D3E72DC09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664363" y="6642556"/>
            <a:ext cx="1086327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marR="0" lvl="0" indent="0" algn="ctr" defTabSz="914400" latinLnBrk="0">
              <a:lnSpc>
                <a:spcPct val="100000"/>
              </a:lnSpc>
              <a:buClrTx/>
              <a:buSzTx/>
              <a:buFontTx/>
              <a:buNone/>
              <a:tabLst/>
              <a:defRPr kumimoji="0" sz="900" b="0" i="0" u="none" strike="noStrike" cap="none" normalizeH="0" baseline="0">
                <a:ln>
                  <a:noFill/>
                </a:ln>
                <a:solidFill>
                  <a:schemeClr val="accent6"/>
                </a:solidFill>
                <a:effectLst/>
                <a:latin typeface="+mj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altLang="en-US" sz="900" b="0" i="0" dirty="0">
                <a:solidFill>
                  <a:srgbClr val="7F7F7F"/>
                </a:solidFill>
                <a:latin typeface="Franklin Gothic Book" panose="020B0503020102020204" pitchFamily="34" charset="0"/>
              </a:rPr>
              <a:t>These materials are provided to you solely as an educational resource for your personal use. Any commercial use or distribution of these materials or any portion thereof is strictly prohibited.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1B859BD-6651-934E-8378-533424EE8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733" b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6213949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 Section 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508864" y="3929145"/>
            <a:ext cx="1713084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508864" y="2770297"/>
            <a:ext cx="11065820" cy="738664"/>
          </a:xfrm>
          <a:prstGeom prst="rect">
            <a:avLst/>
          </a:prstGeom>
          <a:noFill/>
        </p:spPr>
        <p:txBody>
          <a:bodyPr wrap="square" lIns="0" rIns="0" anchor="b" anchorCtr="0">
            <a:spAutoFit/>
          </a:bodyPr>
          <a:lstStyle>
            <a:lvl1pPr algn="l">
              <a:lnSpc>
                <a:spcPct val="100000"/>
              </a:lnSpc>
              <a:defRPr sz="4800" b="0" cap="none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Section Breaker</a:t>
            </a:r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3" y="324949"/>
            <a:ext cx="1312443" cy="34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2120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BAD49-1F68-914B-9DFB-5D552C1A2B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298265-B5DE-D240-8D91-37682A64E97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Massimo </a:t>
            </a:r>
            <a:r>
              <a:rPr lang="en-US" dirty="0" err="1"/>
              <a:t>Cristofanilli</a:t>
            </a:r>
            <a:r>
              <a:rPr lang="en-US" dirty="0"/>
              <a:t> 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55AC5C18-4706-7646-9E83-C749BCC1B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555" y="215900"/>
            <a:ext cx="10124323" cy="1208278"/>
          </a:xfrm>
          <a:prstGeom prst="rect">
            <a:avLst/>
          </a:prstGeom>
          <a:noFill/>
        </p:spPr>
        <p:txBody>
          <a:bodyPr vert="horz" lIns="0" tIns="0" rIns="0" bIns="0" rtlCol="0" anchor="ctr">
            <a:normAutofit/>
          </a:bodyPr>
          <a:lstStyle/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0DA3F5-A744-CF45-8ACA-18DF51A17D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05554" y="1603375"/>
            <a:ext cx="10124323" cy="4302125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77353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14977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 ONC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chemeClr val="accent1">
                  <a:lumMod val="100000"/>
                </a:schemeClr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511173" y="1889041"/>
            <a:ext cx="11164452" cy="812530"/>
          </a:xfrm>
        </p:spPr>
        <p:txBody>
          <a:bodyPr wrap="square" anchor="b" anchorCtr="0">
            <a:sp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6600" b="0" baseline="0">
                <a:solidFill>
                  <a:schemeClr val="bg1"/>
                </a:solidFill>
                <a:latin typeface="+mj-lt"/>
              </a:defRPr>
            </a:lvl1pPr>
            <a:lvl2pPr>
              <a:defRPr sz="2400">
                <a:solidFill>
                  <a:schemeClr val="accent1"/>
                </a:solidFill>
                <a:latin typeface="+mj-lt"/>
              </a:defRPr>
            </a:lvl2pPr>
            <a:lvl3pPr>
              <a:defRPr sz="2400">
                <a:solidFill>
                  <a:schemeClr val="accent1"/>
                </a:solidFill>
                <a:latin typeface="+mj-lt"/>
              </a:defRPr>
            </a:lvl3pPr>
            <a:lvl4pPr>
              <a:defRPr sz="2400">
                <a:solidFill>
                  <a:schemeClr val="accent1"/>
                </a:solidFill>
                <a:latin typeface="+mj-lt"/>
              </a:defRPr>
            </a:lvl4pPr>
            <a:lvl5pPr>
              <a:defRPr sz="24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/>
              <a:t>Title comes here</a:t>
            </a:r>
          </a:p>
        </p:txBody>
      </p:sp>
      <p:sp>
        <p:nvSpPr>
          <p:cNvPr id="21" name="Text Placeholder 21"/>
          <p:cNvSpPr>
            <a:spLocks noGrp="1"/>
          </p:cNvSpPr>
          <p:nvPr>
            <p:ph type="body" sz="quarter" idx="18" hasCustomPrompt="1"/>
          </p:nvPr>
        </p:nvSpPr>
        <p:spPr>
          <a:xfrm>
            <a:off x="508864" y="4114851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/>
              <a:t>Moderator</a:t>
            </a:r>
            <a:endParaRPr lang="en-US"/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20" hasCustomPrompt="1"/>
          </p:nvPr>
        </p:nvSpPr>
        <p:spPr>
          <a:xfrm>
            <a:off x="508863" y="4549988"/>
            <a:ext cx="3726195" cy="276999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Moderator</a:t>
            </a:r>
          </a:p>
        </p:txBody>
      </p:sp>
      <p:sp>
        <p:nvSpPr>
          <p:cNvPr id="28" name="Text Placeholder 30"/>
          <p:cNvSpPr>
            <a:spLocks noGrp="1"/>
          </p:cNvSpPr>
          <p:nvPr>
            <p:ph type="body" sz="quarter" idx="24" hasCustomPrompt="1"/>
          </p:nvPr>
        </p:nvSpPr>
        <p:spPr>
          <a:xfrm>
            <a:off x="508863" y="2737527"/>
            <a:ext cx="11167747" cy="492443"/>
          </a:xfrm>
        </p:spPr>
        <p:txBody>
          <a:bodyPr wrap="square">
            <a:sp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400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508864" y="3775895"/>
            <a:ext cx="1713084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21"/>
          <p:cNvSpPr>
            <a:spLocks noGrp="1"/>
          </p:cNvSpPr>
          <p:nvPr>
            <p:ph type="body" sz="quarter" idx="25" hasCustomPrompt="1"/>
          </p:nvPr>
        </p:nvSpPr>
        <p:spPr>
          <a:xfrm>
            <a:off x="4608700" y="4114851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/>
              <a:t>Faculty</a:t>
            </a:r>
            <a:endParaRPr lang="en-US"/>
          </a:p>
        </p:txBody>
      </p:sp>
      <p:sp>
        <p:nvSpPr>
          <p:cNvPr id="20" name="Text Placeholder 21"/>
          <p:cNvSpPr>
            <a:spLocks noGrp="1"/>
          </p:cNvSpPr>
          <p:nvPr>
            <p:ph type="body" sz="quarter" idx="26" hasCustomPrompt="1"/>
          </p:nvPr>
        </p:nvSpPr>
        <p:spPr>
          <a:xfrm>
            <a:off x="4608699" y="4549988"/>
            <a:ext cx="3726195" cy="276999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Faculty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4" y="324950"/>
            <a:ext cx="2708375" cy="32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1574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368">
          <p15:clr>
            <a:srgbClr val="FBAE40"/>
          </p15:clr>
        </p15:guide>
        <p15:guide id="4" orient="horz" pos="3435">
          <p15:clr>
            <a:srgbClr val="FBAE40"/>
          </p15:clr>
        </p15:guide>
        <p15:guide id="5" orient="horz" pos="3816">
          <p15:clr>
            <a:srgbClr val="FBAE40"/>
          </p15:clr>
        </p15:guide>
        <p15:guide id="6" pos="272">
          <p15:clr>
            <a:srgbClr val="FBAE40"/>
          </p15:clr>
        </p15:guide>
        <p15:guide id="7" pos="453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ear_teleprom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336874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_teleprom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>
                <a:solidFill>
                  <a:schemeClr val="accent6"/>
                </a:solidFill>
              </a:rPr>
              <a:t>[Moderator] </a:t>
            </a:r>
            <a:r>
              <a:rPr lang="en-US" dirty="0"/>
              <a:t>Introduction/Background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719138" y="1384300"/>
            <a:ext cx="10753197" cy="5059363"/>
          </a:xfrm>
          <a:prstGeom prst="rect">
            <a:avLst/>
          </a:prstGeom>
        </p:spPr>
        <p:txBody>
          <a:bodyPr>
            <a:normAutofit/>
          </a:bodyPr>
          <a:lstStyle>
            <a:lvl1pPr marL="540000" indent="-540000">
              <a:buClr>
                <a:schemeClr val="accent6"/>
              </a:buClr>
              <a:buFont typeface="Wingdings" panose="05000000000000000000" pitchFamily="2" charset="2"/>
              <a:buChar char="§"/>
              <a:defRPr sz="4000" b="0"/>
            </a:lvl1pPr>
            <a:lvl2pPr marL="1080000" indent="-540000">
              <a:defRPr sz="3600"/>
            </a:lvl2pPr>
            <a:lvl3pPr marL="1620000" indent="-540000">
              <a:buClr>
                <a:schemeClr val="accent6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sz="3600"/>
            </a:lvl3pPr>
            <a:lvl4pPr marL="2160000" indent="-540000">
              <a:buClr>
                <a:schemeClr val="accent6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sz="3600"/>
            </a:lvl4pPr>
            <a:lvl5pPr marL="2700000" indent="-540000">
              <a:buClr>
                <a:schemeClr val="accent6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sz="3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09594778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_teleprom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>
                <a:solidFill>
                  <a:schemeClr val="accent6"/>
                </a:solidFill>
              </a:rPr>
              <a:t>[Moderator] </a:t>
            </a:r>
            <a:r>
              <a:rPr lang="en-US" dirty="0"/>
              <a:t>Thank the Audience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4D9EF5A-E506-A443-9A17-51B73AF60D31}"/>
              </a:ext>
            </a:extLst>
          </p:cNvPr>
          <p:cNvGrpSpPr/>
          <p:nvPr userDrawn="1"/>
        </p:nvGrpSpPr>
        <p:grpSpPr>
          <a:xfrm>
            <a:off x="1357313" y="2126485"/>
            <a:ext cx="9477375" cy="3441460"/>
            <a:chOff x="1535906" y="2126485"/>
            <a:chExt cx="9477375" cy="3441460"/>
          </a:xfrm>
        </p:grpSpPr>
        <p:sp>
          <p:nvSpPr>
            <p:cNvPr id="5" name="Text Placeholder 35">
              <a:extLst>
                <a:ext uri="{FF2B5EF4-FFF2-40B4-BE49-F238E27FC236}">
                  <a16:creationId xmlns:a16="http://schemas.microsoft.com/office/drawing/2014/main" id="{04B34AD1-8E3C-5642-AD5F-AB6A39473E31}"/>
                </a:ext>
              </a:extLst>
            </p:cNvPr>
            <p:cNvSpPr txBox="1">
              <a:spLocks/>
            </p:cNvSpPr>
            <p:nvPr/>
          </p:nvSpPr>
          <p:spPr>
            <a:xfrm>
              <a:off x="1535906" y="2126485"/>
              <a:ext cx="9477375" cy="1302515"/>
            </a:xfrm>
            <a:prstGeom prst="rect">
              <a:avLst/>
            </a:prstGeom>
          </p:spPr>
          <p:txBody>
            <a:bodyPr/>
            <a:lstStyle>
              <a:lvl1pPr marL="0" indent="0" algn="l" defTabSz="914400" rtl="0" eaLnBrk="1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1800"/>
                </a:spcAft>
                <a:buFontTx/>
                <a:buNone/>
                <a:defRPr sz="20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60000" indent="-180000" algn="l" defTabSz="914400" rtl="0" eaLnBrk="1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6"/>
                </a:buClr>
                <a:buFont typeface="Wingdings" panose="05000000000000000000" pitchFamily="2" charset="2"/>
                <a:buChar char="§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40000" indent="-180000" algn="l" defTabSz="914400" rtl="0" eaLnBrk="1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FFC000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720000" indent="-180000" algn="l" defTabSz="914400" rtl="0" eaLnBrk="1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2"/>
                </a:buClr>
                <a:buFont typeface="Proxima Nova Rg" panose="02000506030000020004" pitchFamily="50" charset="0"/>
                <a:buChar char="-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900000" indent="-180000" algn="l" defTabSz="914400" rtl="0" eaLnBrk="1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3600" dirty="0"/>
                <a:t>And thank </a:t>
              </a:r>
              <a:r>
                <a:rPr lang="en-US" sz="3600" i="1" dirty="0"/>
                <a:t>you</a:t>
              </a:r>
              <a:r>
                <a:rPr lang="en-US" sz="3600" dirty="0"/>
                <a:t> for participating </a:t>
              </a:r>
              <a:br>
                <a:rPr lang="en-US" sz="3600" dirty="0"/>
              </a:br>
              <a:r>
                <a:rPr lang="en-US" sz="3600" dirty="0"/>
                <a:t>in this activity.</a:t>
              </a:r>
            </a:p>
          </p:txBody>
        </p:sp>
        <p:sp>
          <p:nvSpPr>
            <p:cNvPr id="7" name="Text Placeholder 40">
              <a:extLst>
                <a:ext uri="{FF2B5EF4-FFF2-40B4-BE49-F238E27FC236}">
                  <a16:creationId xmlns:a16="http://schemas.microsoft.com/office/drawing/2014/main" id="{48B014F7-09A0-964B-B1CD-355EACED016A}"/>
                </a:ext>
              </a:extLst>
            </p:cNvPr>
            <p:cNvSpPr txBox="1">
              <a:spLocks/>
            </p:cNvSpPr>
            <p:nvPr/>
          </p:nvSpPr>
          <p:spPr>
            <a:xfrm>
              <a:off x="1535906" y="4265430"/>
              <a:ext cx="9477375" cy="1302515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0" indent="0" algn="l" defTabSz="914400" rtl="0" eaLnBrk="1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1800"/>
                </a:spcAft>
                <a:buFontTx/>
                <a:buNone/>
                <a:defRPr sz="2000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60000" indent="-180000" algn="l" defTabSz="914400" rtl="0" eaLnBrk="1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6"/>
                </a:buClr>
                <a:buFont typeface="Wingdings" panose="05000000000000000000" pitchFamily="2" charset="2"/>
                <a:buChar char="§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40000" indent="-180000" algn="l" defTabSz="914400" rtl="0" eaLnBrk="1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FFC000"/>
                </a:buClr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720000" indent="-180000" algn="l" defTabSz="914400" rtl="0" eaLnBrk="1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2"/>
                </a:buClr>
                <a:buFont typeface="Proxima Nova Rg" panose="02000506030000020004" pitchFamily="50" charset="0"/>
                <a:buChar char="-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900000" indent="-180000" algn="l" defTabSz="914400" rtl="0" eaLnBrk="1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600"/>
                </a:spcAft>
                <a:buClr>
                  <a:schemeClr val="accent2"/>
                </a:buClr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3600" dirty="0"/>
                <a:t>Please continue on to answer the questions that follow and complete the evaluation.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94369136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op_teleprom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19668" y="132515"/>
            <a:ext cx="10752667" cy="828675"/>
          </a:xfrm>
          <a:prstGeom prst="rect">
            <a:avLst/>
          </a:prstGeom>
        </p:spPr>
        <p:txBody>
          <a:bodyPr lIns="0" tIns="0" rIns="0" bIns="0" anchor="ctr" anchorCtr="0">
            <a:normAutofit/>
          </a:bodyPr>
          <a:lstStyle>
            <a:lvl1pPr>
              <a:lnSpc>
                <a:spcPct val="9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63ED4F5F-F045-9D41-8F43-A441EE3F1972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171450" y="3836468"/>
            <a:ext cx="12188952" cy="274320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  <a:buFontTx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60000" indent="-1800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0000" indent="-1800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rgbClr val="FFC0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20000" indent="-1800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Proxima Nova Rg" panose="02000506030000020004" pitchFamily="50" charset="0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en-US" sz="3600" dirty="0">
                <a:solidFill>
                  <a:schemeClr val="accent6"/>
                </a:solidFill>
                <a:ea typeface="Calibri" charset="0"/>
                <a:cs typeface="Calibri" charset="0"/>
              </a:rPr>
              <a:t>[All Faculty] </a:t>
            </a:r>
            <a:br>
              <a:rPr lang="en-US" sz="3600" dirty="0">
                <a:solidFill>
                  <a:schemeClr val="accent6"/>
                </a:solidFill>
                <a:ea typeface="Calibri" charset="0"/>
                <a:cs typeface="Calibri" charset="0"/>
              </a:rPr>
            </a:br>
            <a:r>
              <a:rPr lang="en-US" sz="3600" dirty="0">
                <a:solidFill>
                  <a:schemeClr val="tx1"/>
                </a:solidFill>
                <a:ea typeface="Calibri" charset="0"/>
                <a:cs typeface="Calibri" charset="0"/>
              </a:rPr>
              <a:t>Stop and look at your respective cameras </a:t>
            </a:r>
            <a:br>
              <a:rPr lang="en-US" sz="3600" dirty="0">
                <a:solidFill>
                  <a:schemeClr val="tx1"/>
                </a:solidFill>
                <a:ea typeface="Calibri" charset="0"/>
                <a:cs typeface="Calibri" charset="0"/>
              </a:rPr>
            </a:br>
            <a:r>
              <a:rPr lang="en-US" sz="3600" dirty="0">
                <a:solidFill>
                  <a:schemeClr val="tx1"/>
                </a:solidFill>
                <a:ea typeface="Calibri" charset="0"/>
                <a:cs typeface="Calibri" charset="0"/>
              </a:rPr>
              <a:t>for 5 seconds.</a:t>
            </a:r>
          </a:p>
        </p:txBody>
      </p:sp>
      <p:pic>
        <p:nvPicPr>
          <p:cNvPr id="8" name="Picture 7" descr="C:\Users\cpadbury\AppData\Local\Microsoft\Windows\Temporary Internet Files\Content.IE5\T5EQ17PB\MC900434805[1].png">
            <a:extLst>
              <a:ext uri="{FF2B5EF4-FFF2-40B4-BE49-F238E27FC236}">
                <a16:creationId xmlns:a16="http://schemas.microsoft.com/office/drawing/2014/main" id="{A327EC45-C9AD-D248-A3B7-DBF8567518A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9814" y="1143001"/>
            <a:ext cx="3125724" cy="3125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1899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 Thank you-Mic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extBox 1"/>
          <p:cNvSpPr txBox="1"/>
          <p:nvPr userDrawn="1"/>
        </p:nvSpPr>
        <p:spPr>
          <a:xfrm>
            <a:off x="508864" y="2397393"/>
            <a:ext cx="11363096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000">
                <a:solidFill>
                  <a:schemeClr val="bg2"/>
                </a:solidFill>
                <a:latin typeface="+mj-lt"/>
              </a:rPr>
              <a:t>Thank you for participating in this activity.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508864" y="3488074"/>
            <a:ext cx="11363096" cy="37452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300">
                <a:solidFill>
                  <a:schemeClr val="bg2"/>
                </a:solidFill>
                <a:latin typeface="+mn-lt"/>
              </a:rPr>
              <a:t>Please proceed and answer the post-activity assessment.​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3" y="324949"/>
            <a:ext cx="1312443" cy="34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8458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E ONC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chemeClr val="accent1">
                  <a:lumMod val="100000"/>
                </a:schemeClr>
              </a:gs>
              <a:gs pos="100000">
                <a:schemeClr val="accent3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Text Placeholder 19"/>
          <p:cNvSpPr>
            <a:spLocks noGrp="1"/>
          </p:cNvSpPr>
          <p:nvPr>
            <p:ph type="body" sz="quarter" idx="16" hasCustomPrompt="1"/>
          </p:nvPr>
        </p:nvSpPr>
        <p:spPr>
          <a:xfrm>
            <a:off x="511173" y="1889041"/>
            <a:ext cx="11164452" cy="812530"/>
          </a:xfrm>
        </p:spPr>
        <p:txBody>
          <a:bodyPr wrap="square" anchor="b" anchorCtr="0">
            <a:sp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6600" b="0" baseline="0">
                <a:solidFill>
                  <a:schemeClr val="bg1"/>
                </a:solidFill>
                <a:latin typeface="+mj-lt"/>
              </a:defRPr>
            </a:lvl1pPr>
            <a:lvl2pPr>
              <a:defRPr sz="2400">
                <a:solidFill>
                  <a:schemeClr val="accent1"/>
                </a:solidFill>
                <a:latin typeface="+mj-lt"/>
              </a:defRPr>
            </a:lvl2pPr>
            <a:lvl3pPr>
              <a:defRPr sz="2400">
                <a:solidFill>
                  <a:schemeClr val="accent1"/>
                </a:solidFill>
                <a:latin typeface="+mj-lt"/>
              </a:defRPr>
            </a:lvl3pPr>
            <a:lvl4pPr>
              <a:defRPr sz="2400">
                <a:solidFill>
                  <a:schemeClr val="accent1"/>
                </a:solidFill>
                <a:latin typeface="+mj-lt"/>
              </a:defRPr>
            </a:lvl4pPr>
            <a:lvl5pPr>
              <a:defRPr sz="240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/>
              <a:t>Title comes here</a:t>
            </a:r>
          </a:p>
        </p:txBody>
      </p:sp>
      <p:sp>
        <p:nvSpPr>
          <p:cNvPr id="21" name="Text Placeholder 21"/>
          <p:cNvSpPr>
            <a:spLocks noGrp="1"/>
          </p:cNvSpPr>
          <p:nvPr>
            <p:ph type="body" sz="quarter" idx="18" hasCustomPrompt="1"/>
          </p:nvPr>
        </p:nvSpPr>
        <p:spPr>
          <a:xfrm>
            <a:off x="508864" y="4114851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/>
              <a:t>Moderator</a:t>
            </a:r>
            <a:endParaRPr lang="en-US"/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20" hasCustomPrompt="1"/>
          </p:nvPr>
        </p:nvSpPr>
        <p:spPr>
          <a:xfrm>
            <a:off x="508863" y="4549988"/>
            <a:ext cx="3726195" cy="276999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Moderator</a:t>
            </a:r>
          </a:p>
        </p:txBody>
      </p:sp>
      <p:sp>
        <p:nvSpPr>
          <p:cNvPr id="28" name="Text Placeholder 30"/>
          <p:cNvSpPr>
            <a:spLocks noGrp="1"/>
          </p:cNvSpPr>
          <p:nvPr>
            <p:ph type="body" sz="quarter" idx="24" hasCustomPrompt="1"/>
          </p:nvPr>
        </p:nvSpPr>
        <p:spPr>
          <a:xfrm>
            <a:off x="508863" y="2737527"/>
            <a:ext cx="11167747" cy="492443"/>
          </a:xfrm>
        </p:spPr>
        <p:txBody>
          <a:bodyPr wrap="square">
            <a:spAutoFit/>
          </a:bodyPr>
          <a:lstStyle>
            <a:lvl1pPr>
              <a:lnSpc>
                <a:spcPct val="80000"/>
              </a:lnSpc>
              <a:spcAft>
                <a:spcPts val="0"/>
              </a:spcAft>
              <a:defRPr sz="400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508864" y="3775895"/>
            <a:ext cx="1713084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21"/>
          <p:cNvSpPr>
            <a:spLocks noGrp="1"/>
          </p:cNvSpPr>
          <p:nvPr>
            <p:ph type="body" sz="quarter" idx="25" hasCustomPrompt="1"/>
          </p:nvPr>
        </p:nvSpPr>
        <p:spPr>
          <a:xfrm>
            <a:off x="4608700" y="4114851"/>
            <a:ext cx="3726194" cy="369332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2400" cap="all" baseline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GB"/>
              <a:t>Faculty</a:t>
            </a:r>
            <a:endParaRPr lang="en-US"/>
          </a:p>
        </p:txBody>
      </p:sp>
      <p:sp>
        <p:nvSpPr>
          <p:cNvPr id="20" name="Text Placeholder 21"/>
          <p:cNvSpPr>
            <a:spLocks noGrp="1"/>
          </p:cNvSpPr>
          <p:nvPr>
            <p:ph type="body" sz="quarter" idx="26" hasCustomPrompt="1"/>
          </p:nvPr>
        </p:nvSpPr>
        <p:spPr>
          <a:xfrm>
            <a:off x="4608699" y="4549988"/>
            <a:ext cx="3726195" cy="276999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spcAft>
                <a:spcPts val="0"/>
              </a:spcAft>
              <a:defRPr sz="1800" cap="none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Faculty</a:t>
            </a: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64" y="324950"/>
            <a:ext cx="2708375" cy="32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637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368">
          <p15:clr>
            <a:srgbClr val="FBAE40"/>
          </p15:clr>
        </p15:guide>
        <p15:guide id="4" orient="horz" pos="3435">
          <p15:clr>
            <a:srgbClr val="FBAE40"/>
          </p15:clr>
        </p15:guide>
        <p15:guide id="5" orient="horz" pos="3816">
          <p15:clr>
            <a:srgbClr val="FBAE40"/>
          </p15:clr>
        </p15:guide>
        <p15:guide id="6" pos="272">
          <p15:clr>
            <a:srgbClr val="FBAE40"/>
          </p15:clr>
        </p15:guide>
        <p15:guide id="7" pos="453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E Thank you-Mic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4378809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2">
          <p15:clr>
            <a:srgbClr val="FBAE40"/>
          </p15:clr>
        </p15:guide>
        <p15:guide id="2" orient="horz" pos="822">
          <p15:clr>
            <a:srgbClr val="FBAE40"/>
          </p15:clr>
        </p15:guide>
        <p15:guide id="3" pos="544">
          <p15:clr>
            <a:srgbClr val="FBAE40"/>
          </p15:clr>
        </p15:guide>
        <p15:guide id="4" orient="horz" pos="3435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40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2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5.xml"/><Relationship Id="rId4" Type="http://schemas.openxmlformats.org/officeDocument/2006/relationships/slideLayout" Target="../slideLayouts/slideLayout44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61.xml"/><Relationship Id="rId18" Type="http://schemas.openxmlformats.org/officeDocument/2006/relationships/slideLayout" Target="../slideLayouts/slideLayout66.xml"/><Relationship Id="rId26" Type="http://schemas.openxmlformats.org/officeDocument/2006/relationships/slideLayout" Target="../slideLayouts/slideLayout74.xml"/><Relationship Id="rId3" Type="http://schemas.openxmlformats.org/officeDocument/2006/relationships/slideLayout" Target="../slideLayouts/slideLayout51.xml"/><Relationship Id="rId21" Type="http://schemas.openxmlformats.org/officeDocument/2006/relationships/slideLayout" Target="../slideLayouts/slideLayout69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17" Type="http://schemas.openxmlformats.org/officeDocument/2006/relationships/slideLayout" Target="../slideLayouts/slideLayout65.xml"/><Relationship Id="rId25" Type="http://schemas.openxmlformats.org/officeDocument/2006/relationships/slideLayout" Target="../slideLayouts/slideLayout73.xml"/><Relationship Id="rId2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64.xml"/><Relationship Id="rId20" Type="http://schemas.openxmlformats.org/officeDocument/2006/relationships/slideLayout" Target="../slideLayouts/slideLayout68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24" Type="http://schemas.openxmlformats.org/officeDocument/2006/relationships/slideLayout" Target="../slideLayouts/slideLayout72.xml"/><Relationship Id="rId5" Type="http://schemas.openxmlformats.org/officeDocument/2006/relationships/slideLayout" Target="../slideLayouts/slideLayout53.xml"/><Relationship Id="rId15" Type="http://schemas.openxmlformats.org/officeDocument/2006/relationships/slideLayout" Target="../slideLayouts/slideLayout63.xml"/><Relationship Id="rId23" Type="http://schemas.openxmlformats.org/officeDocument/2006/relationships/slideLayout" Target="../slideLayouts/slideLayout71.xml"/><Relationship Id="rId28" Type="http://schemas.openxmlformats.org/officeDocument/2006/relationships/theme" Target="../theme/theme5.xml"/><Relationship Id="rId10" Type="http://schemas.openxmlformats.org/officeDocument/2006/relationships/slideLayout" Target="../slideLayouts/slideLayout58.xml"/><Relationship Id="rId19" Type="http://schemas.openxmlformats.org/officeDocument/2006/relationships/slideLayout" Target="../slideLayouts/slideLayout67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62.xml"/><Relationship Id="rId22" Type="http://schemas.openxmlformats.org/officeDocument/2006/relationships/slideLayout" Target="../slideLayouts/slideLayout70.xml"/><Relationship Id="rId27" Type="http://schemas.openxmlformats.org/officeDocument/2006/relationships/slideLayout" Target="../slideLayouts/slideLayout7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8.xml"/><Relationship Id="rId2" Type="http://schemas.openxmlformats.org/officeDocument/2006/relationships/slideLayout" Target="../slideLayouts/slideLayout77.xml"/><Relationship Id="rId1" Type="http://schemas.openxmlformats.org/officeDocument/2006/relationships/slideLayout" Target="../slideLayouts/slideLayout76.xml"/><Relationship Id="rId6" Type="http://schemas.openxmlformats.org/officeDocument/2006/relationships/theme" Target="../theme/theme6.xml"/><Relationship Id="rId5" Type="http://schemas.openxmlformats.org/officeDocument/2006/relationships/slideLayout" Target="../slideLayouts/slideLayout80.xml"/><Relationship Id="rId4" Type="http://schemas.openxmlformats.org/officeDocument/2006/relationships/slideLayout" Target="../slideLayouts/slideLayout7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586740" y="854120"/>
            <a:ext cx="10767060" cy="2769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586740" y="1825625"/>
            <a:ext cx="10767060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9142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4" r:id="rId1"/>
    <p:sldLayoutId id="2147484133" r:id="rId2"/>
    <p:sldLayoutId id="2147483893" r:id="rId3"/>
    <p:sldLayoutId id="2147483764" r:id="rId4"/>
    <p:sldLayoutId id="2147483890" r:id="rId5"/>
    <p:sldLayoutId id="2147483910" r:id="rId6"/>
    <p:sldLayoutId id="2147483891" r:id="rId7"/>
    <p:sldLayoutId id="2147483911" r:id="rId8"/>
    <p:sldLayoutId id="2147484145" r:id="rId9"/>
    <p:sldLayoutId id="2147484138" r:id="rId10"/>
    <p:sldLayoutId id="2147484139" r:id="rId11"/>
    <p:sldLayoutId id="2147484140" r:id="rId12"/>
    <p:sldLayoutId id="2147484141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i="0" kern="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180000" indent="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accent2"/>
        </a:buClr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360000" indent="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540000" indent="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accent2"/>
        </a:buClr>
        <a:buFont typeface="Proxima Nova Rg" panose="02000506030000020004" pitchFamily="50" charset="0"/>
        <a:buChar char="-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720000" indent="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rgbClr val="FFC000"/>
        </a:buClr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586740" y="854120"/>
            <a:ext cx="10767060" cy="2769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586740" y="1825625"/>
            <a:ext cx="10767060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82400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  <p:sldLayoutId id="2147484134" r:id="rId2"/>
    <p:sldLayoutId id="2147483954" r:id="rId3"/>
    <p:sldLayoutId id="2147483958" r:id="rId4"/>
    <p:sldLayoutId id="2147483961" r:id="rId5"/>
    <p:sldLayoutId id="2147483964" r:id="rId6"/>
    <p:sldLayoutId id="2147483968" r:id="rId7"/>
    <p:sldLayoutId id="2147483969" r:id="rId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i="0" kern="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180000" indent="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accent2"/>
        </a:buClr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360000" indent="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540000" indent="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accent2"/>
        </a:buClr>
        <a:buFont typeface="Proxima Nova Rg" panose="02000506030000020004" pitchFamily="50" charset="0"/>
        <a:buChar char="-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720000" indent="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rgbClr val="FFC000"/>
        </a:buClr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586740" y="854120"/>
            <a:ext cx="10767060" cy="2769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586740" y="1825625"/>
            <a:ext cx="10767060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51641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7" r:id="rId1"/>
    <p:sldLayoutId id="2147484135" r:id="rId2"/>
    <p:sldLayoutId id="2147484110" r:id="rId3"/>
    <p:sldLayoutId id="2147484114" r:id="rId4"/>
    <p:sldLayoutId id="2147484117" r:id="rId5"/>
    <p:sldLayoutId id="2147484120" r:id="rId6"/>
    <p:sldLayoutId id="2147484124" r:id="rId7"/>
    <p:sldLayoutId id="2147484125" r:id="rId8"/>
    <p:sldLayoutId id="2147484178" r:id="rId9"/>
    <p:sldLayoutId id="2147484179" r:id="rId10"/>
    <p:sldLayoutId id="2147484180" r:id="rId11"/>
    <p:sldLayoutId id="2147484181" r:id="rId12"/>
    <p:sldLayoutId id="2147484182" r:id="rId13"/>
    <p:sldLayoutId id="2147484183" r:id="rId14"/>
    <p:sldLayoutId id="2147484184" r:id="rId15"/>
    <p:sldLayoutId id="2147484185" r:id="rId16"/>
    <p:sldLayoutId id="2147484186" r:id="rId17"/>
    <p:sldLayoutId id="2147484187" r:id="rId18"/>
    <p:sldLayoutId id="2147484188" r:id="rId1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i="0" kern="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180000" indent="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accent2"/>
        </a:buClr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360000" indent="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540000" indent="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accent2"/>
        </a:buClr>
        <a:buFont typeface="Proxima Nova Rg" panose="02000506030000020004" pitchFamily="50" charset="0"/>
        <a:buChar char="-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720000" indent="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rgbClr val="FFC000"/>
        </a:buClr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586740" y="854120"/>
            <a:ext cx="10767060" cy="2769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586740" y="1825625"/>
            <a:ext cx="10767060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40845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6" r:id="rId1"/>
    <p:sldLayoutId id="2147484136" r:id="rId2"/>
    <p:sldLayoutId id="2147484049" r:id="rId3"/>
    <p:sldLayoutId id="2147484053" r:id="rId4"/>
    <p:sldLayoutId id="2147484056" r:id="rId5"/>
    <p:sldLayoutId id="2147484059" r:id="rId6"/>
    <p:sldLayoutId id="2147484063" r:id="rId7"/>
    <p:sldLayoutId id="2147484126" r:id="rId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000" b="1" i="0" kern="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180000" indent="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accent2"/>
        </a:buClr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360000" indent="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540000" indent="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accent2"/>
        </a:buClr>
        <a:buFont typeface="Proxima Nova Rg" panose="02000506030000020004" pitchFamily="50" charset="0"/>
        <a:buChar char="-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720000" indent="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rgbClr val="FFC000"/>
        </a:buClr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12192000" cy="1085088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524256" y="1341440"/>
            <a:ext cx="11161776" cy="471646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76179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2" r:id="rId1"/>
    <p:sldLayoutId id="2147483872" r:id="rId2"/>
    <p:sldLayoutId id="2147483873" r:id="rId3"/>
    <p:sldLayoutId id="2147483921" r:id="rId4"/>
    <p:sldLayoutId id="2147483881" r:id="rId5"/>
    <p:sldLayoutId id="2147483879" r:id="rId6"/>
    <p:sldLayoutId id="2147483925" r:id="rId7"/>
    <p:sldLayoutId id="2147483876" r:id="rId8"/>
    <p:sldLayoutId id="2147483885" r:id="rId9"/>
    <p:sldLayoutId id="2147483923" r:id="rId10"/>
    <p:sldLayoutId id="2147483882" r:id="rId11"/>
    <p:sldLayoutId id="2147483880" r:id="rId12"/>
    <p:sldLayoutId id="2147483927" r:id="rId13"/>
    <p:sldLayoutId id="2147483929" r:id="rId14"/>
    <p:sldLayoutId id="2147483931" r:id="rId15"/>
    <p:sldLayoutId id="2147483933" r:id="rId16"/>
    <p:sldLayoutId id="2147483935" r:id="rId17"/>
    <p:sldLayoutId id="2147483937" r:id="rId18"/>
    <p:sldLayoutId id="2147483939" r:id="rId19"/>
    <p:sldLayoutId id="2147483884" r:id="rId20"/>
    <p:sldLayoutId id="2147483887" r:id="rId21"/>
    <p:sldLayoutId id="2147484142" r:id="rId22"/>
    <p:sldLayoutId id="2147484144" r:id="rId23"/>
    <p:sldLayoutId id="2147484146" r:id="rId24"/>
    <p:sldLayoutId id="2147484147" r:id="rId25"/>
    <p:sldLayoutId id="2147484148" r:id="rId26"/>
    <p:sldLayoutId id="2147484176" r:id="rId27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kern="1200" cap="none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Tx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accent6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540000" indent="-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rgbClr val="FFC000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20000" indent="-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accent2"/>
        </a:buClr>
        <a:buFont typeface="Proxima Nova Rg" panose="02000506030000020004" pitchFamily="50" charset="0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900000" indent="-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53">
          <p15:clr>
            <a:srgbClr val="F26B43"/>
          </p15:clr>
        </p15:guide>
        <p15:guide id="2" orient="horz" pos="663">
          <p15:clr>
            <a:srgbClr val="F26B43"/>
          </p15:clr>
        </p15:guide>
        <p15:guide id="3" pos="7227">
          <p15:clr>
            <a:srgbClr val="F26B43"/>
          </p15:clr>
        </p15:guide>
        <p15:guide id="4" orient="horz" pos="3816">
          <p15:clr>
            <a:srgbClr val="F26B43"/>
          </p15:clr>
        </p15:guide>
        <p15:guide id="5" orient="horz" pos="845">
          <p15:clr>
            <a:srgbClr val="F26B43"/>
          </p15:clr>
        </p15:guide>
        <p15:guide id="6" orient="horz" pos="595">
          <p15:clr>
            <a:srgbClr val="F26B43"/>
          </p15:clr>
        </p15:guide>
        <p15:guide id="7" orient="horz" pos="73">
          <p15:clr>
            <a:srgbClr val="F26B43"/>
          </p15:clr>
        </p15:guide>
        <p15:guide id="8" orient="horz" pos="1139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0"/>
            <a:ext cx="12192000" cy="1085088"/>
          </a:xfrm>
          <a:prstGeom prst="rect">
            <a:avLst/>
          </a:prstGeom>
          <a:gradFill>
            <a:gsLst>
              <a:gs pos="16000">
                <a:srgbClr val="232C3D"/>
              </a:gs>
              <a:gs pos="100000">
                <a:srgbClr val="525F7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Text Placeholder 2"/>
          <p:cNvSpPr>
            <a:spLocks noGrp="1"/>
          </p:cNvSpPr>
          <p:nvPr>
            <p:ph type="body" idx="1"/>
          </p:nvPr>
        </p:nvSpPr>
        <p:spPr>
          <a:xfrm>
            <a:off x="524256" y="1341440"/>
            <a:ext cx="11161776" cy="471646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0489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9" r:id="rId1"/>
    <p:sldLayoutId id="2147484130" r:id="rId2"/>
    <p:sldLayoutId id="2147484131" r:id="rId3"/>
    <p:sldLayoutId id="2147484132" r:id="rId4"/>
    <p:sldLayoutId id="2147484175" r:id="rId5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kern="1200" cap="none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0"/>
        </a:spcBef>
        <a:spcAft>
          <a:spcPts val="1800"/>
        </a:spcAft>
        <a:buFontTx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accent6"/>
        </a:buClr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540000" indent="-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rgbClr val="FFC000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720000" indent="-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accent2"/>
        </a:buClr>
        <a:buFont typeface="Proxima Nova Rg" panose="02000506030000020004" pitchFamily="50" charset="0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900000" indent="-180000" algn="l" defTabSz="9144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53">
          <p15:clr>
            <a:srgbClr val="F26B43"/>
          </p15:clr>
        </p15:guide>
        <p15:guide id="2" orient="horz" pos="663">
          <p15:clr>
            <a:srgbClr val="F26B43"/>
          </p15:clr>
        </p15:guide>
        <p15:guide id="3" pos="7227">
          <p15:clr>
            <a:srgbClr val="F26B43"/>
          </p15:clr>
        </p15:guide>
        <p15:guide id="4" orient="horz" pos="3816">
          <p15:clr>
            <a:srgbClr val="F26B43"/>
          </p15:clr>
        </p15:guide>
        <p15:guide id="5" orient="horz" pos="845">
          <p15:clr>
            <a:srgbClr val="F26B43"/>
          </p15:clr>
        </p15:guide>
        <p15:guide id="6" orient="horz" pos="595">
          <p15:clr>
            <a:srgbClr val="F26B43"/>
          </p15:clr>
        </p15:guide>
        <p15:guide id="7" orient="horz" pos="73">
          <p15:clr>
            <a:srgbClr val="F26B43"/>
          </p15:clr>
        </p15:guide>
        <p15:guide id="8" orient="horz" pos="11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7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8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9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0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1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2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3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38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8.wmf"/><Relationship Id="rId4" Type="http://schemas.openxmlformats.org/officeDocument/2006/relationships/oleObject" Target="../embeddings/oleObject1.bin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38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9.emf"/><Relationship Id="rId4" Type="http://schemas.openxmlformats.org/officeDocument/2006/relationships/oleObject" Target="../embeddings/oleObject2.bin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4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5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DBB88C2-54F7-4819-AFF2-FC62DF8D8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5B553EC-6BF9-4404-BFF7-27C19865BD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C36269-7615-4208-AF1E-FA2BBCD4B1FA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719669" y="1634344"/>
            <a:ext cx="6336913" cy="474613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0648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FB11E7E-6D95-413E-B780-DF0B4A45B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6FDC7C0-80FF-44E7-99FA-DD776A6095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E616493-ECA4-4212-9667-69B877A710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531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C50209-CB93-4E5A-9748-88836613331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9CD366E-020C-422D-B601-7AFA4836B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4507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2F2C98-81CC-4D72-A6A2-7FC4713F19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A1322E0-CD73-4368-9D0B-A1AFCCF6A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369E881-FA55-4E00-A8D4-0A9217FCBB9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830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53D61C-4413-47ED-AD4E-99FB6DDE5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E2E8A88-3273-4A3D-832F-392177A5C3F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D39702-B1EE-4DCA-8A25-0AF1BF325D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7766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6D22768-6F6E-4031-8423-F82AD4EB4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8469A18-C001-4047-B8ED-912AAC727F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2001280F-D120-4EB3-AA5A-292F6248E3A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2825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6661BA-DED5-4F0D-AD6D-30ACD7787B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6A4B5E11-EB47-4245-B974-C9863F1CF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A812D99-224D-4467-938A-372D0909155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7429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5160CE-4043-4EDC-BC10-A305923B9F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AEA08D1-96FF-45D1-B21C-67B087550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2EB5076-0D63-4F85-B62E-586971693E3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823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9FA3AB7-7717-4F52-9216-BBF113701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00B2AAC-70AE-4AA4-8244-850759EF48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70BB708-3574-4AA2-A435-5344A148C33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D44D81A-E650-43F5-B490-BD08FCD284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4462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8973E30-EA43-4940-8E49-B1B8BDF8E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C0F09C6-48B6-4A9A-9D0E-3731B82B4FB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7D401F9-9E8E-4B99-B73D-DF18033A3F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5451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0D8D81A-9F63-40A2-91F6-72B1F70C6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08A04F-7437-4FB3-8B70-A865235008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67DEFB5-03D0-48D3-AF54-D5BC725E55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718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DBB88C2-54F7-4819-AFF2-FC62DF8D8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80D170B-9FF1-4FED-992F-7A8D8D02BD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0812809-4B95-4D46-AD6E-2EE664F3C1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C36269-7615-4208-AF1E-FA2BBCD4B1FA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719669" y="1634344"/>
            <a:ext cx="6493911" cy="474613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2576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A0BCC1-95F9-4147-9FA5-C3CEDA4401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7B880B3-5D3B-4DF5-A6C7-69CA3511A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60D1395-6D1F-4E70-9F59-683FAD304A1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0208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737C48-2B6A-469F-8C23-C04CC820CC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DF1F041-4A90-41B3-B1C6-A637E2B65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66C6D12-5899-444C-A033-3C94BDB2BC3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2004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EAB68E5-7C41-4779-B093-B828FF578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C6C6E6C-3A84-4F77-AB0E-DF6CA7BF19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41D401B-F944-4A6E-9A76-DD2B24AD32F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9374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03A305C-7C4F-471B-B768-107DD1C6EBC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404A658-0193-4733-985B-A796B8A89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2FECCF1-5108-49F7-9CE4-85A0D4E021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5979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1A134866-C33B-4778-ADE2-3DB7BC24B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57535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82077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6B9561D-96C6-4961-AD80-7F39C19E488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280D88D-754E-427E-8A5A-19477DD8E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2910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40736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52F0B3C-014C-4DFE-9FAE-7BC6CD31A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A41B99E-DFE6-4EBD-9274-78B92B815D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5009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53480B-7EAB-4E5B-A611-67E8C685DB7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0360777-22D3-47DA-B39C-D3BC2A0CD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846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DBB88C2-54F7-4819-AFF2-FC62DF8D8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80D170B-9FF1-4FED-992F-7A8D8D02BD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0812809-4B95-4D46-AD6E-2EE664F3C1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C36269-7615-4208-AF1E-FA2BBCD4B1FA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719669" y="1634344"/>
            <a:ext cx="6493911" cy="474613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7088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51546D8-FCE2-4A43-AF6A-713BBAD84CC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F8066B-439C-42E3-9264-1E31B0215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0319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BE8BB-AFE5-4F67-A000-469EC988A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38103A-50FD-414E-9DCA-3C33F92DE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7755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3BBBC-CA17-4222-BD4F-FDBE75337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F78A08-5A17-4E85-8336-C127E42A39E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973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F80DA48-285B-40DB-8698-B9A99087A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AB93F23-468C-4A09-98BC-01FFAF3A42F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AA353B2-4BFC-416D-A8D5-48997DB667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370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71510F-8B1A-475F-9152-DD5B2C60F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D4C6AA8-D01F-45E6-9C4D-BC3E5481960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2182380-9E71-4FF9-BD44-D7DDC262382C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189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DD994F-D61E-4B51-B2CE-A32BFD4F9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F62A9A4-127A-4813-AF75-0F265163C20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AAA1242-01B1-4AAF-A3FF-083322AE4D9C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2610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95A91FB-88D5-4925-949B-7CC59027D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D48CE74-FCA9-4FFD-8816-F8AD8EC27C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6579668"/>
            <a:ext cx="12191999" cy="278332"/>
          </a:xfrm>
        </p:spPr>
        <p:txBody>
          <a:bodyPr/>
          <a:lstStyle/>
          <a:p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61A5E6C-C680-44FD-906E-ACCE1FE13C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5369976"/>
              </p:ext>
            </p:extLst>
          </p:nvPr>
        </p:nvGraphicFramePr>
        <p:xfrm>
          <a:off x="464566" y="961190"/>
          <a:ext cx="11262865" cy="5379287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2200275">
                  <a:extLst>
                    <a:ext uri="{9D8B030D-6E8A-4147-A177-3AD203B41FA5}">
                      <a16:colId xmlns:a16="http://schemas.microsoft.com/office/drawing/2014/main" val="1743392681"/>
                    </a:ext>
                  </a:extLst>
                </a:gridCol>
                <a:gridCol w="1846574">
                  <a:extLst>
                    <a:ext uri="{9D8B030D-6E8A-4147-A177-3AD203B41FA5}">
                      <a16:colId xmlns:a16="http://schemas.microsoft.com/office/drawing/2014/main" val="2516650713"/>
                    </a:ext>
                  </a:extLst>
                </a:gridCol>
                <a:gridCol w="17789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9255">
                  <a:extLst>
                    <a:ext uri="{9D8B030D-6E8A-4147-A177-3AD203B41FA5}">
                      <a16:colId xmlns:a16="http://schemas.microsoft.com/office/drawing/2014/main" val="1771741450"/>
                    </a:ext>
                  </a:extLst>
                </a:gridCol>
                <a:gridCol w="1359255">
                  <a:extLst>
                    <a:ext uri="{9D8B030D-6E8A-4147-A177-3AD203B41FA5}">
                      <a16:colId xmlns:a16="http://schemas.microsoft.com/office/drawing/2014/main" val="4048203936"/>
                    </a:ext>
                  </a:extLst>
                </a:gridCol>
                <a:gridCol w="1359255">
                  <a:extLst>
                    <a:ext uri="{9D8B030D-6E8A-4147-A177-3AD203B41FA5}">
                      <a16:colId xmlns:a16="http://schemas.microsoft.com/office/drawing/2014/main" val="4097355524"/>
                    </a:ext>
                  </a:extLst>
                </a:gridCol>
                <a:gridCol w="1359255">
                  <a:extLst>
                    <a:ext uri="{9D8B030D-6E8A-4147-A177-3AD203B41FA5}">
                      <a16:colId xmlns:a16="http://schemas.microsoft.com/office/drawing/2014/main" val="3142365976"/>
                    </a:ext>
                  </a:extLst>
                </a:gridCol>
              </a:tblGrid>
              <a:tr h="325120">
                <a:tc rowSpan="2">
                  <a:txBody>
                    <a:bodyPr/>
                    <a:lstStyle/>
                    <a:p>
                      <a:endParaRPr lang="en-GB" sz="115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endParaRPr lang="en-GB" sz="1150" b="0" baseline="30000" dirty="0"/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GB" sz="1150" b="0" baseline="0" dirty="0"/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 sz="8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GB" sz="1150" baseline="30000" dirty="0"/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 sz="800" dirty="0"/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mpd="sng"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1390353"/>
                  </a:ext>
                </a:extLst>
              </a:tr>
              <a:tr h="665047">
                <a:tc vMerge="1">
                  <a:txBody>
                    <a:bodyPr/>
                    <a:lstStyle/>
                    <a:p>
                      <a:endParaRPr lang="en-GB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150" b="1" dirty="0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marT="60960" marB="60960" anchor="ctr">
                    <a:lnR w="12700" cap="flat" cmpd="sng" algn="ctr">
                      <a:solidFill>
                        <a:schemeClr val="accent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50" b="1" dirty="0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150" b="1" dirty="0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50" b="1" dirty="0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marT="60960" marB="60960"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150" dirty="0">
                        <a:solidFill>
                          <a:schemeClr val="bg1"/>
                        </a:solidFill>
                      </a:endParaRPr>
                    </a:p>
                  </a:txBody>
                  <a:tcPr marL="96000" marR="96000" marT="60960" marB="6096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50" b="1" dirty="0">
                        <a:solidFill>
                          <a:schemeClr val="bg1"/>
                        </a:solidFill>
                      </a:endParaRPr>
                    </a:p>
                  </a:txBody>
                  <a:tcPr marL="121920" marR="121920" marT="60960" marB="60960" anchor="ctr"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2654696"/>
                  </a:ext>
                </a:extLst>
              </a:tr>
              <a:tr h="853440">
                <a:tc>
                  <a:txBody>
                    <a:bodyPr/>
                    <a:lstStyle/>
                    <a:p>
                      <a:endParaRPr lang="en-GB" sz="1150" b="1" dirty="0"/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endParaRPr lang="en-GB" sz="1150" b="1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171450" marR="0" lvl="0" indent="-171450" algn="l" defTabSz="68559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GB" sz="1150" b="1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171450" marR="0" lvl="0" indent="-171450" algn="l" defTabSz="68559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en-GB" sz="1150" b="1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931564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lvl="0" indent="0">
                        <a:buFont typeface="Arial" panose="020B0604020202020204" pitchFamily="34" charset="0"/>
                        <a:buNone/>
                      </a:pPr>
                      <a:endParaRPr lang="en-GB" sz="1150" dirty="0"/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5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5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59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15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59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15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59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150" b="0" dirty="0"/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59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15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9708977"/>
                  </a:ext>
                </a:extLst>
              </a:tr>
              <a:tr h="1402080">
                <a:tc>
                  <a:txBody>
                    <a:bodyPr/>
                    <a:lstStyle/>
                    <a:p>
                      <a:endParaRPr lang="en-GB" sz="1150" dirty="0"/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50" dirty="0"/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50" dirty="0"/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5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5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59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150" b="0" dirty="0"/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685594" rtl="0" eaLnBrk="1" latinLnBrk="0" hangingPunct="1"/>
                      <a:endParaRPr lang="en-GB" sz="115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0394040"/>
                  </a:ext>
                </a:extLst>
              </a:tr>
              <a:tr h="487680">
                <a:tc>
                  <a:txBody>
                    <a:bodyPr/>
                    <a:lstStyle/>
                    <a:p>
                      <a:endParaRPr lang="en-GB" sz="1150" b="0" dirty="0"/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/>
                      <a:endParaRPr lang="en-GB" sz="115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GB" sz="115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68559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15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GB" sz="8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9948876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endParaRPr lang="en-GB" sz="1150" b="0" dirty="0"/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5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5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5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5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59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15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59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15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8846396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endParaRPr lang="en-GB" sz="1150" b="1" dirty="0"/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5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5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5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GB" sz="115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59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150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59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5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1920" marR="121920" marT="60960" marB="60960"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46644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12243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2" name="Object 411" hidden="1">
            <a:extLst>
              <a:ext uri="{FF2B5EF4-FFF2-40B4-BE49-F238E27FC236}">
                <a16:creationId xmlns:a16="http://schemas.microsoft.com/office/drawing/2014/main" id="{037CA425-A6DD-47B5-A95A-7B50FCF5868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271427" y="1746209"/>
          <a:ext cx="6938854" cy="39760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Graph Sheet" r:id="rId4" imgW="3352680" imgH="2590560" progId="SPLUSGraphSheetFileType">
                  <p:embed/>
                </p:oleObj>
              </mc:Choice>
              <mc:Fallback>
                <p:oleObj name="Graph Sheet" r:id="rId4" imgW="3352680" imgH="2590560" progId="SPLUSGraphSheetFileType">
                  <p:embed/>
                  <p:pic>
                    <p:nvPicPr>
                      <p:cNvPr id="412" name="Object 411" hidden="1">
                        <a:extLst>
                          <a:ext uri="{FF2B5EF4-FFF2-40B4-BE49-F238E27FC236}">
                            <a16:creationId xmlns:a16="http://schemas.microsoft.com/office/drawing/2014/main" id="{037CA425-A6DD-47B5-A95A-7B50FCF5868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71427" y="1746209"/>
                        <a:ext cx="6938854" cy="39760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52AA713A-F5BF-4A2A-9072-43E381C34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F52E80-D133-4A27-B2EC-F4B000009C4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95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Object 19" hidden="1"/>
          <p:cNvGraphicFramePr>
            <a:graphicFrameLocks noChangeAspect="1"/>
          </p:cNvGraphicFramePr>
          <p:nvPr/>
        </p:nvGraphicFramePr>
        <p:xfrm>
          <a:off x="6301713" y="1643808"/>
          <a:ext cx="3337125" cy="43375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2" name="Prism 8" r:id="rId4" imgW="2030805" imgH="4096752" progId="Prism8.Document">
                  <p:embed/>
                </p:oleObj>
              </mc:Choice>
              <mc:Fallback>
                <p:oleObj name="Prism 8" r:id="rId4" imgW="2030805" imgH="4096752" progId="Prism8.Document">
                  <p:embed/>
                  <p:pic>
                    <p:nvPicPr>
                      <p:cNvPr id="20" name="Object 19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1713" y="1643808"/>
                        <a:ext cx="3337125" cy="43375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Title 22">
            <a:extLst>
              <a:ext uri="{FF2B5EF4-FFF2-40B4-BE49-F238E27FC236}">
                <a16:creationId xmlns:a16="http://schemas.microsoft.com/office/drawing/2014/main" id="{F6B6AD72-3DBE-4DF5-904C-D66241747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9F2309E-9205-4144-BC20-4A469088F44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0691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19CB043-4B4C-49DA-8C17-EEFAA2C99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EE6217-C6F0-4620-B91E-761C5980D8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C8CE09-CED5-4366-A982-3BA3ED734B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608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C6CD7B-E76F-4C67-BC08-6F1C48A332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8D77D3D-DE01-4D1C-94AB-83D99DE04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47122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91D2752-9E9B-4516-BA0E-527FED1947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D9ECE4A6-8709-45B3-8EBD-67B8E3CC0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36352F7-865C-4251-B7AA-827ED827F9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3269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8B87F55-7F93-44AA-9664-0C69F628C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FA35BF2-97E9-4DF9-9A39-D2DC751EF0D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E852299-43D3-4403-85A7-AF2C0BC7F62A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8290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FBA64A1-D678-461A-8B45-3DA11843E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3572E3D-916C-4D25-B8E5-7020BBE620A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E158133-9351-4996-B078-22F564F1B5FD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86621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57786EA-F098-42CC-843D-6C9DF5323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894C581-D70E-43AA-8200-B7C505ED73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DA68CE0-6069-4F9C-ACC6-9577E66E9B93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1ED1041A-8AC9-408E-B8B9-D1178E16C4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9082160"/>
              </p:ext>
            </p:extLst>
          </p:nvPr>
        </p:nvGraphicFramePr>
        <p:xfrm>
          <a:off x="256030" y="1447560"/>
          <a:ext cx="11679937" cy="4524571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913247">
                  <a:extLst>
                    <a:ext uri="{9D8B030D-6E8A-4147-A177-3AD203B41FA5}">
                      <a16:colId xmlns:a16="http://schemas.microsoft.com/office/drawing/2014/main" val="921468296"/>
                    </a:ext>
                  </a:extLst>
                </a:gridCol>
                <a:gridCol w="1953338">
                  <a:extLst>
                    <a:ext uri="{9D8B030D-6E8A-4147-A177-3AD203B41FA5}">
                      <a16:colId xmlns:a16="http://schemas.microsoft.com/office/drawing/2014/main" val="2122201722"/>
                    </a:ext>
                  </a:extLst>
                </a:gridCol>
                <a:gridCol w="1953338">
                  <a:extLst>
                    <a:ext uri="{9D8B030D-6E8A-4147-A177-3AD203B41FA5}">
                      <a16:colId xmlns:a16="http://schemas.microsoft.com/office/drawing/2014/main" val="621500748"/>
                    </a:ext>
                  </a:extLst>
                </a:gridCol>
                <a:gridCol w="1953338">
                  <a:extLst>
                    <a:ext uri="{9D8B030D-6E8A-4147-A177-3AD203B41FA5}">
                      <a16:colId xmlns:a16="http://schemas.microsoft.com/office/drawing/2014/main" val="616394469"/>
                    </a:ext>
                  </a:extLst>
                </a:gridCol>
                <a:gridCol w="1953338">
                  <a:extLst>
                    <a:ext uri="{9D8B030D-6E8A-4147-A177-3AD203B41FA5}">
                      <a16:colId xmlns:a16="http://schemas.microsoft.com/office/drawing/2014/main" val="3391533193"/>
                    </a:ext>
                  </a:extLst>
                </a:gridCol>
                <a:gridCol w="1953338">
                  <a:extLst>
                    <a:ext uri="{9D8B030D-6E8A-4147-A177-3AD203B41FA5}">
                      <a16:colId xmlns:a16="http://schemas.microsoft.com/office/drawing/2014/main" val="2908072949"/>
                    </a:ext>
                  </a:extLst>
                </a:gridCol>
              </a:tblGrid>
              <a:tr h="51468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1" dirty="0">
                        <a:solidFill>
                          <a:schemeClr val="bg1"/>
                        </a:solidFill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1" dirty="0">
                        <a:solidFill>
                          <a:schemeClr val="bg1"/>
                        </a:solidFill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1" dirty="0">
                        <a:solidFill>
                          <a:schemeClr val="bg1"/>
                        </a:solidFill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1" dirty="0">
                        <a:solidFill>
                          <a:schemeClr val="bg1"/>
                        </a:solidFill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1" dirty="0">
                        <a:solidFill>
                          <a:schemeClr val="bg1"/>
                        </a:solidFill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1" dirty="0">
                        <a:solidFill>
                          <a:schemeClr val="bg1"/>
                        </a:solidFill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7040946"/>
                  </a:ext>
                </a:extLst>
              </a:tr>
              <a:tr h="26427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2372295"/>
                  </a:ext>
                </a:extLst>
              </a:tr>
              <a:tr h="26427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2591252"/>
                  </a:ext>
                </a:extLst>
              </a:tr>
              <a:tr h="264272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dirty="0"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dirty="0"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dirty="0"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dirty="0"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chemeClr val="tx1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8914644"/>
                  </a:ext>
                </a:extLst>
              </a:tr>
              <a:tr h="3186928"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Font typeface="Symbol" panose="05050102010706020507" pitchFamily="18" charset="2"/>
                        <a:buChar char=""/>
                      </a:pP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Font typeface="Symbol" panose="05050102010706020507" pitchFamily="18" charset="2"/>
                        <a:buChar char=""/>
                      </a:pP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Font typeface="Symbol" panose="05050102010706020507" pitchFamily="18" charset="2"/>
                        <a:buChar char=""/>
                      </a:pP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Font typeface="Symbol" panose="05050102010706020507" pitchFamily="18" charset="2"/>
                        <a:buChar char=""/>
                      </a:pPr>
                      <a:endParaRPr lang="en-US" sz="1200" dirty="0">
                        <a:solidFill>
                          <a:schemeClr val="tx1"/>
                        </a:solidFill>
                        <a:effectLst/>
                        <a:latin typeface="Franklin Gothic Book" panose="020B05030201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99499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7627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354F616-C879-4FED-A8A4-BAEC01B639A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623ED1C-38AD-4B12-8F70-7E33B6BC7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baseline="3000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AE528047-583C-DE49-8575-0B6C458D13E8}"/>
              </a:ext>
            </a:extLst>
          </p:cNvPr>
          <p:cNvSpPr txBox="1"/>
          <p:nvPr/>
        </p:nvSpPr>
        <p:spPr>
          <a:xfrm>
            <a:off x="1870831" y="1492078"/>
            <a:ext cx="4937760" cy="52322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400" b="1" dirty="0">
                <a:solidFill>
                  <a:schemeClr val="bg1"/>
                </a:solidFill>
              </a:rPr>
              <a:t> </a:t>
            </a:r>
            <a:br>
              <a:rPr lang="de-DE" sz="1400" b="1" dirty="0">
                <a:solidFill>
                  <a:schemeClr val="bg1"/>
                </a:solidFill>
              </a:rPr>
            </a:br>
            <a:endParaRPr lang="de-DE" sz="1400" b="1" dirty="0">
              <a:solidFill>
                <a:schemeClr val="bg1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94D4448A-7834-BF4F-AEA1-883EDD3B8B06}"/>
              </a:ext>
            </a:extLst>
          </p:cNvPr>
          <p:cNvSpPr txBox="1"/>
          <p:nvPr/>
        </p:nvSpPr>
        <p:spPr>
          <a:xfrm>
            <a:off x="8471753" y="1492164"/>
            <a:ext cx="3291840" cy="307777"/>
          </a:xfrm>
          <a:prstGeom prst="rect">
            <a:avLst/>
          </a:prstGeom>
          <a:solidFill>
            <a:srgbClr val="AD2E30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de-DE" sz="1400" b="1" dirty="0">
              <a:solidFill>
                <a:schemeClr val="bg1"/>
              </a:solidFill>
            </a:endParaRPr>
          </a:p>
        </p:txBody>
      </p:sp>
      <p:graphicFrame>
        <p:nvGraphicFramePr>
          <p:cNvPr id="7" name="Table 14">
            <a:extLst>
              <a:ext uri="{FF2B5EF4-FFF2-40B4-BE49-F238E27FC236}">
                <a16:creationId xmlns:a16="http://schemas.microsoft.com/office/drawing/2014/main" id="{0EF30B01-AE3A-44E4-B630-FEF7835D10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9535332"/>
              </p:ext>
            </p:extLst>
          </p:nvPr>
        </p:nvGraphicFramePr>
        <p:xfrm>
          <a:off x="415638" y="2015384"/>
          <a:ext cx="11351487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8581">
                  <a:extLst>
                    <a:ext uri="{9D8B030D-6E8A-4147-A177-3AD203B41FA5}">
                      <a16:colId xmlns:a16="http://schemas.microsoft.com/office/drawing/2014/main" val="187131258"/>
                    </a:ext>
                  </a:extLst>
                </a:gridCol>
                <a:gridCol w="1647151">
                  <a:extLst>
                    <a:ext uri="{9D8B030D-6E8A-4147-A177-3AD203B41FA5}">
                      <a16:colId xmlns:a16="http://schemas.microsoft.com/office/drawing/2014/main" val="4146846078"/>
                    </a:ext>
                  </a:extLst>
                </a:gridCol>
                <a:gridCol w="1647151">
                  <a:extLst>
                    <a:ext uri="{9D8B030D-6E8A-4147-A177-3AD203B41FA5}">
                      <a16:colId xmlns:a16="http://schemas.microsoft.com/office/drawing/2014/main" val="2044365079"/>
                    </a:ext>
                  </a:extLst>
                </a:gridCol>
                <a:gridCol w="1647151">
                  <a:extLst>
                    <a:ext uri="{9D8B030D-6E8A-4147-A177-3AD203B41FA5}">
                      <a16:colId xmlns:a16="http://schemas.microsoft.com/office/drawing/2014/main" val="3082433090"/>
                    </a:ext>
                  </a:extLst>
                </a:gridCol>
                <a:gridCol w="1647151">
                  <a:extLst>
                    <a:ext uri="{9D8B030D-6E8A-4147-A177-3AD203B41FA5}">
                      <a16:colId xmlns:a16="http://schemas.microsoft.com/office/drawing/2014/main" val="4153883194"/>
                    </a:ext>
                  </a:extLst>
                </a:gridCol>
                <a:gridCol w="1647151">
                  <a:extLst>
                    <a:ext uri="{9D8B030D-6E8A-4147-A177-3AD203B41FA5}">
                      <a16:colId xmlns:a16="http://schemas.microsoft.com/office/drawing/2014/main" val="1487321190"/>
                    </a:ext>
                  </a:extLst>
                </a:gridCol>
                <a:gridCol w="1647151">
                  <a:extLst>
                    <a:ext uri="{9D8B030D-6E8A-4147-A177-3AD203B41FA5}">
                      <a16:colId xmlns:a16="http://schemas.microsoft.com/office/drawing/2014/main" val="2203879379"/>
                    </a:ext>
                  </a:extLst>
                </a:gridCol>
              </a:tblGrid>
              <a:tr h="376381">
                <a:tc>
                  <a:txBody>
                    <a:bodyPr/>
                    <a:lstStyle/>
                    <a:p>
                      <a:endParaRPr lang="en-US" sz="1600" b="1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600" dirty="0"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3515890"/>
                  </a:ext>
                </a:extLst>
              </a:tr>
              <a:tr h="556838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1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542797"/>
                  </a:ext>
                </a:extLst>
              </a:tr>
              <a:tr h="556838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1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aseline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aseline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53479201"/>
                  </a:ext>
                </a:extLst>
              </a:tr>
              <a:tr h="556838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1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3657295"/>
                  </a:ext>
                </a:extLst>
              </a:tr>
              <a:tr h="677486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1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10604028"/>
                  </a:ext>
                </a:extLst>
              </a:tr>
              <a:tr h="556838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1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5977992"/>
                  </a:ext>
                </a:extLst>
              </a:tr>
              <a:tr h="376381"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600" b="1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90000"/>
                        </a:lnSpc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327333"/>
                  </a:ext>
                </a:extLst>
              </a:tr>
            </a:tbl>
          </a:graphicData>
        </a:graphic>
      </p:graphicFrame>
      <p:sp>
        <p:nvSpPr>
          <p:cNvPr id="19" name="Textfeld 9">
            <a:extLst>
              <a:ext uri="{FF2B5EF4-FFF2-40B4-BE49-F238E27FC236}">
                <a16:creationId xmlns:a16="http://schemas.microsoft.com/office/drawing/2014/main" id="{BA556794-86CA-4B37-9E74-635F66DF58A5}"/>
              </a:ext>
            </a:extLst>
          </p:cNvPr>
          <p:cNvSpPr txBox="1"/>
          <p:nvPr/>
        </p:nvSpPr>
        <p:spPr>
          <a:xfrm>
            <a:off x="6816441" y="1492164"/>
            <a:ext cx="1645920" cy="307777"/>
          </a:xfrm>
          <a:prstGeom prst="rect">
            <a:avLst/>
          </a:prstGeom>
          <a:solidFill>
            <a:srgbClr val="F9AE4C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de-DE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3716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BFCC2C-95C8-480F-B7CE-8EF19CC1A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5BEE45D-421A-43E1-8C25-BEEFD2D740E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FE9B694-ACA0-4DC4-B667-4ECF39A1D5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707234C0-CA14-4FF7-9AED-AFA64032D2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467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A6DCB4-5216-45A8-9F37-1785FF5AAD9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303581E-CC01-4570-838A-FF73B916E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2C9F01A-1B41-43FF-AB2F-72015228C72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629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B23509-6D14-46E9-A201-424C74EACCD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2A902BD-F292-4FFB-9AF8-6B6018DC7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11F031D-87A3-47A9-A57E-B770071653F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266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6A43DD6-A8C8-4A09-990D-756BECCFD1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9B7AEF5-D4EF-423D-AF53-0BC9F210F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489943"/>
      </p:ext>
    </p:extLst>
  </p:cSld>
  <p:clrMapOvr>
    <a:masterClrMapping/>
  </p:clrMapOvr>
</p:sld>
</file>

<file path=ppt/theme/theme1.xml><?xml version="1.0" encoding="utf-8"?>
<a:theme xmlns:a="http://schemas.openxmlformats.org/drawingml/2006/main" name="ME SPEC SLIDES">
  <a:themeElements>
    <a:clrScheme name="Program Slides">
      <a:dk1>
        <a:srgbClr val="424244"/>
      </a:dk1>
      <a:lt1>
        <a:sysClr val="window" lastClr="FFFFFF"/>
      </a:lt1>
      <a:dk2>
        <a:srgbClr val="232C3D"/>
      </a:dk2>
      <a:lt2>
        <a:srgbClr val="FFFFFF"/>
      </a:lt2>
      <a:accent1>
        <a:srgbClr val="232C3D"/>
      </a:accent1>
      <a:accent2>
        <a:srgbClr val="FBA933"/>
      </a:accent2>
      <a:accent3>
        <a:srgbClr val="525F78"/>
      </a:accent3>
      <a:accent4>
        <a:srgbClr val="3894A2"/>
      </a:accent4>
      <a:accent5>
        <a:srgbClr val="701104"/>
      </a:accent5>
      <a:accent6>
        <a:srgbClr val="EA6D10"/>
      </a:accent6>
      <a:hlink>
        <a:srgbClr val="3894A2"/>
      </a:hlink>
      <a:folHlink>
        <a:srgbClr val="3894A2"/>
      </a:folHlink>
    </a:clrScheme>
    <a:fontScheme name="Program Slides">
      <a:majorFont>
        <a:latin typeface="Roboto Condensed"/>
        <a:ea typeface=""/>
        <a:cs typeface=""/>
      </a:majorFont>
      <a:minorFont>
        <a:latin typeface="Proxima Nova Rg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E GLOBAL SPEC SLIDES">
  <a:themeElements>
    <a:clrScheme name="Program Slides">
      <a:dk1>
        <a:srgbClr val="424244"/>
      </a:dk1>
      <a:lt1>
        <a:sysClr val="window" lastClr="FFFFFF"/>
      </a:lt1>
      <a:dk2>
        <a:srgbClr val="232C3D"/>
      </a:dk2>
      <a:lt2>
        <a:srgbClr val="FFFFFF"/>
      </a:lt2>
      <a:accent1>
        <a:srgbClr val="232C3D"/>
      </a:accent1>
      <a:accent2>
        <a:srgbClr val="FBA933"/>
      </a:accent2>
      <a:accent3>
        <a:srgbClr val="525F78"/>
      </a:accent3>
      <a:accent4>
        <a:srgbClr val="3894A2"/>
      </a:accent4>
      <a:accent5>
        <a:srgbClr val="701104"/>
      </a:accent5>
      <a:accent6>
        <a:srgbClr val="EA6D10"/>
      </a:accent6>
      <a:hlink>
        <a:srgbClr val="3894A2"/>
      </a:hlink>
      <a:folHlink>
        <a:srgbClr val="3894A2"/>
      </a:folHlink>
    </a:clrScheme>
    <a:fontScheme name="Program Slides">
      <a:majorFont>
        <a:latin typeface="Roboto Condensed"/>
        <a:ea typeface=""/>
        <a:cs typeface=""/>
      </a:majorFont>
      <a:minorFont>
        <a:latin typeface="Proxima Nova Rg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E ONC SPEC SLIDES">
  <a:themeElements>
    <a:clrScheme name="Program Slides">
      <a:dk1>
        <a:srgbClr val="424244"/>
      </a:dk1>
      <a:lt1>
        <a:sysClr val="window" lastClr="FFFFFF"/>
      </a:lt1>
      <a:dk2>
        <a:srgbClr val="232C3D"/>
      </a:dk2>
      <a:lt2>
        <a:srgbClr val="FFFFFF"/>
      </a:lt2>
      <a:accent1>
        <a:srgbClr val="232C3D"/>
      </a:accent1>
      <a:accent2>
        <a:srgbClr val="FBA933"/>
      </a:accent2>
      <a:accent3>
        <a:srgbClr val="525F78"/>
      </a:accent3>
      <a:accent4>
        <a:srgbClr val="3894A2"/>
      </a:accent4>
      <a:accent5>
        <a:srgbClr val="701104"/>
      </a:accent5>
      <a:accent6>
        <a:srgbClr val="EA6D10"/>
      </a:accent6>
      <a:hlink>
        <a:srgbClr val="3894A2"/>
      </a:hlink>
      <a:folHlink>
        <a:srgbClr val="3894A2"/>
      </a:folHlink>
    </a:clrScheme>
    <a:fontScheme name="Program Slides">
      <a:majorFont>
        <a:latin typeface="Roboto Condensed"/>
        <a:ea typeface=""/>
        <a:cs typeface=""/>
      </a:majorFont>
      <a:minorFont>
        <a:latin typeface="Proxima Nova Rg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ME ONC GLOBAL SPEC SLIDES">
  <a:themeElements>
    <a:clrScheme name="Program Slides">
      <a:dk1>
        <a:srgbClr val="424244"/>
      </a:dk1>
      <a:lt1>
        <a:sysClr val="window" lastClr="FFFFFF"/>
      </a:lt1>
      <a:dk2>
        <a:srgbClr val="232C3D"/>
      </a:dk2>
      <a:lt2>
        <a:srgbClr val="FFFFFF"/>
      </a:lt2>
      <a:accent1>
        <a:srgbClr val="232C3D"/>
      </a:accent1>
      <a:accent2>
        <a:srgbClr val="FBA933"/>
      </a:accent2>
      <a:accent3>
        <a:srgbClr val="525F78"/>
      </a:accent3>
      <a:accent4>
        <a:srgbClr val="3894A2"/>
      </a:accent4>
      <a:accent5>
        <a:srgbClr val="701104"/>
      </a:accent5>
      <a:accent6>
        <a:srgbClr val="EA6D10"/>
      </a:accent6>
      <a:hlink>
        <a:srgbClr val="3894A2"/>
      </a:hlink>
      <a:folHlink>
        <a:srgbClr val="3894A2"/>
      </a:folHlink>
    </a:clrScheme>
    <a:fontScheme name="Program Slides">
      <a:majorFont>
        <a:latin typeface="Roboto Condensed"/>
        <a:ea typeface=""/>
        <a:cs typeface=""/>
      </a:majorFont>
      <a:minorFont>
        <a:latin typeface="Proxima Nova Rg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NORMAL SLIDES">
  <a:themeElements>
    <a:clrScheme name="Program Content Slides">
      <a:dk1>
        <a:srgbClr val="47484F"/>
      </a:dk1>
      <a:lt1>
        <a:sysClr val="window" lastClr="FFFFFF"/>
      </a:lt1>
      <a:dk2>
        <a:srgbClr val="0F3853"/>
      </a:dk2>
      <a:lt2>
        <a:srgbClr val="134E77"/>
      </a:lt2>
      <a:accent1>
        <a:srgbClr val="116EA7"/>
      </a:accent1>
      <a:accent2>
        <a:srgbClr val="7897A8"/>
      </a:accent2>
      <a:accent3>
        <a:srgbClr val="6E1F23"/>
      </a:accent3>
      <a:accent4>
        <a:srgbClr val="9C130C"/>
      </a:accent4>
      <a:accent5>
        <a:srgbClr val="DA2520"/>
      </a:accent5>
      <a:accent6>
        <a:srgbClr val="FD8831"/>
      </a:accent6>
      <a:hlink>
        <a:srgbClr val="116EA7"/>
      </a:hlink>
      <a:folHlink>
        <a:srgbClr val="116EA7"/>
      </a:folHlink>
    </a:clrScheme>
    <a:fontScheme name="Program Slides">
      <a:majorFont>
        <a:latin typeface="Roboto Condensed"/>
        <a:ea typeface=""/>
        <a:cs typeface=""/>
      </a:majorFont>
      <a:minorFont>
        <a:latin typeface="Proxima Nova Rg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eleprompter">
  <a:themeElements>
    <a:clrScheme name="Program Content Slides">
      <a:dk1>
        <a:srgbClr val="47484F"/>
      </a:dk1>
      <a:lt1>
        <a:sysClr val="window" lastClr="FFFFFF"/>
      </a:lt1>
      <a:dk2>
        <a:srgbClr val="0F3853"/>
      </a:dk2>
      <a:lt2>
        <a:srgbClr val="134E77"/>
      </a:lt2>
      <a:accent1>
        <a:srgbClr val="116EA7"/>
      </a:accent1>
      <a:accent2>
        <a:srgbClr val="7897A8"/>
      </a:accent2>
      <a:accent3>
        <a:srgbClr val="6E1F23"/>
      </a:accent3>
      <a:accent4>
        <a:srgbClr val="9C130C"/>
      </a:accent4>
      <a:accent5>
        <a:srgbClr val="DA2520"/>
      </a:accent5>
      <a:accent6>
        <a:srgbClr val="FD8831"/>
      </a:accent6>
      <a:hlink>
        <a:srgbClr val="116EA7"/>
      </a:hlink>
      <a:folHlink>
        <a:srgbClr val="116EA7"/>
      </a:folHlink>
    </a:clrScheme>
    <a:fontScheme name="Program Slides">
      <a:majorFont>
        <a:latin typeface="Roboto Condensed"/>
        <a:ea typeface=""/>
        <a:cs typeface=""/>
      </a:majorFont>
      <a:minorFont>
        <a:latin typeface="Proxima Nova Rg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ED8ACA6B475A54D83F3B6349FA9701E" ma:contentTypeVersion="13" ma:contentTypeDescription="Create a new document." ma:contentTypeScope="" ma:versionID="ca9af21d0b8f130333e9e97d53cf83d0">
  <xsd:schema xmlns:xsd="http://www.w3.org/2001/XMLSchema" xmlns:xs="http://www.w3.org/2001/XMLSchema" xmlns:p="http://schemas.microsoft.com/office/2006/metadata/properties" xmlns:ns2="174144a6-14cb-4f4b-ada6-445a4558a380" xmlns:ns3="e93acf5f-f59b-46bb-8c22-2b43a486ab2c" targetNamespace="http://schemas.microsoft.com/office/2006/metadata/properties" ma:root="true" ma:fieldsID="b595cf36f51d1a5d2a6326ca85b4addf" ns2:_="" ns3:_="">
    <xsd:import namespace="174144a6-14cb-4f4b-ada6-445a4558a380"/>
    <xsd:import namespace="e93acf5f-f59b-46bb-8c22-2b43a486ab2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74144a6-14cb-4f4b-ada6-445a4558a38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3acf5f-f59b-46bb-8c22-2b43a486ab2c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05C8149-03AC-4683-B628-D17771C6AC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96E2C0-FD56-444B-AF20-16836E5CB9D8}">
  <ds:schemaRefs>
    <ds:schemaRef ds:uri="http://purl.org/dc/elements/1.1/"/>
    <ds:schemaRef ds:uri="http://www.w3.org/XML/1998/namespace"/>
    <ds:schemaRef ds:uri="http://schemas.microsoft.com/office/2006/metadata/properties"/>
    <ds:schemaRef ds:uri="http://purl.org/dc/terms/"/>
    <ds:schemaRef ds:uri="http://schemas.microsoft.com/office/infopath/2007/PartnerControls"/>
    <ds:schemaRef ds:uri="http://purl.org/dc/dcmitype/"/>
    <ds:schemaRef ds:uri="e93acf5f-f59b-46bb-8c22-2b43a486ab2c"/>
    <ds:schemaRef ds:uri="174144a6-14cb-4f4b-ada6-445a4558a380"/>
    <ds:schemaRef ds:uri="http://schemas.microsoft.com/office/2006/documentManagement/type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B7EF2EF9-EB7C-47BB-A7EC-96E0774C0BD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74144a6-14cb-4f4b-ada6-445a4558a380"/>
    <ds:schemaRef ds:uri="e93acf5f-f59b-46bb-8c22-2b43a486ab2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3231</TotalTime>
  <Words>3304</Words>
  <Application>Microsoft Office PowerPoint</Application>
  <PresentationFormat>Widescreen</PresentationFormat>
  <Paragraphs>267</Paragraphs>
  <Slides>43</Slides>
  <Notes>38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6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43</vt:i4>
      </vt:variant>
    </vt:vector>
  </HeadingPairs>
  <TitlesOfParts>
    <vt:vector size="62" baseType="lpstr">
      <vt:lpstr>Franklin Gothic Medium</vt:lpstr>
      <vt:lpstr>Symbol</vt:lpstr>
      <vt:lpstr>Montserrat SemiBold</vt:lpstr>
      <vt:lpstr>Franklin Gothic Book</vt:lpstr>
      <vt:lpstr>Roboto Condensed</vt:lpstr>
      <vt:lpstr>Proxima Nova Rg</vt:lpstr>
      <vt:lpstr>BlinkMacSystemFont</vt:lpstr>
      <vt:lpstr>Wingdings</vt:lpstr>
      <vt:lpstr>Arial</vt:lpstr>
      <vt:lpstr>Franklin Gothic Medium Cond</vt:lpstr>
      <vt:lpstr>Calibri</vt:lpstr>
      <vt:lpstr>ME SPEC SLIDES</vt:lpstr>
      <vt:lpstr>ME GLOBAL SPEC SLIDES</vt:lpstr>
      <vt:lpstr>ME ONC SPEC SLIDES</vt:lpstr>
      <vt:lpstr>ME ONC GLOBAL SPEC SLIDES</vt:lpstr>
      <vt:lpstr>NORMAL SLIDES</vt:lpstr>
      <vt:lpstr>Teleprompter</vt:lpstr>
      <vt:lpstr>Graph Sheet</vt:lpstr>
      <vt:lpstr>Prism 8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WebMD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WBMD</dc:creator>
  <cp:lastModifiedBy>Patrick Alburtus</cp:lastModifiedBy>
  <cp:revision>32</cp:revision>
  <dcterms:created xsi:type="dcterms:W3CDTF">2018-08-10T09:15:09Z</dcterms:created>
  <dcterms:modified xsi:type="dcterms:W3CDTF">2022-03-25T07:49:01Z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0x010100AED8ACA6B475A54D83F3B6349FA9701E</vt:lpwstr>
  </property>
  <property fmtid="{D5CDD505-2E9C-101B-9397-08002B2CF9AE}" pid="3" name="Order">
    <vt:r8>19338900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ComplianceAssetId">
    <vt:lpwstr/>
  </property>
  <property fmtid="{D5CDD505-2E9C-101B-9397-08002B2CF9AE}" pid="7" name="TemplateUrl">
    <vt:lpwstr/>
  </property>
  <property fmtid="{D5CDD505-2E9C-101B-9397-08002B2CF9AE}" pid="8" name="_ExtendedDescription">
    <vt:lpwstr/>
  </property>
</Properties>
</file>

<file path=docProps/thumbnail.jpeg>
</file>